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9"/>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Lst>
  <p:sldSz cx="9144000" cy="5143500" type="screen16x9"/>
  <p:notesSz cx="6858000" cy="9144000"/>
  <p:embeddedFontLst>
    <p:embeddedFont>
      <p:font typeface="Cambria Math" panose="02040503050406030204" pitchFamily="18" charset="0"/>
      <p:regular r:id="rId40"/>
    </p:embeddedFont>
    <p:embeddedFont>
      <p:font typeface="Lato" panose="020F0502020204030203" pitchFamily="34" charset="0"/>
      <p:regular r:id="rId41"/>
      <p:bold r:id="rId42"/>
      <p:italic r:id="rId43"/>
      <p:boldItalic r:id="rId44"/>
    </p:embeddedFont>
    <p:embeddedFont>
      <p:font typeface="Lato Light" panose="020F0502020204030203" pitchFamily="34" charset="0"/>
      <p:regular r:id="rId45"/>
    </p:embeddedFont>
    <p:embeddedFont>
      <p:font typeface="Open Sans" panose="020B0606030504020204" pitchFamily="34" charset="0"/>
      <p:regular r:id="rId46"/>
    </p:embeddedFont>
    <p:embeddedFont>
      <p:font typeface="Sora" panose="020B0604020202020204"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hTFgekJviZQjkJ88XWZ9l/+qoiW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5"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8"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5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e08770676c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9" name="Google Shape;609;g2e08770676c_0_3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72c430c05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7" name="Google Shape;617;g272c430c05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e08770676c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8" name="Google Shape;628;g2e08770676c_0_4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e0b906d7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5" name="Google Shape;635;g2e0b906d759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e0b906d759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g2e0b906d759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e0b906d75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2e0b906d759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e0b906d759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9" name="Google Shape;659;g2e0b906d759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e0b906d759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7" name="Google Shape;667;g2e0b906d759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2e0b906d75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5" name="Google Shape;675;g2e0b906d759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2e0b906d759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0" name="Google Shape;690;g2e0b906d759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727221ab1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8" name="Google Shape;708;g2727221ab17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Bữa thầy nói phân phối xác suất Bernouli cho 2 xác suất thành công/thất bại hay lấy frame/bỏ frame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2e0b906d75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5" name="Google Shape;725;g2e0b906d759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2e0b906d759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4" name="Google Shape;734;g2e0b906d759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2727221ab17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6" name="Google Shape;746;g2727221ab17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Bữa thầy nói phân phối xác suất Bernouli cho 2 xác suất thành công/thất bại hay lấy frame/bỏ frame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2727221ab17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1" name="Google Shape;761;g2727221ab17_0_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2727221ab17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1" name="Google Shape;801;g2727221ab17_0_3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Bữa thầy nói phân phối xác suất Bernouli cho 2 xác suất thành công/thất bại hay lấy frame/bỏ frame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2727221ab17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3" name="Google Shape;813;g2727221ab17_0_3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727221ab17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3" name="Google Shape;823;g2727221ab17_0_4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2727221ab1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5" name="Google Shape;835;g2727221ab17_0_4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27221ab17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0" name="Google Shape;850;g2727221ab17_0_5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2727221ab17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2" name="Google Shape;862;g2727221ab17_0_5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2727221ab17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4" name="Google Shape;874;g2727221ab17_0_6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2727221ab17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5" name="Google Shape;885;g2727221ab17_0_5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2727221ab17_0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0" name="Google Shape;900;g2727221ab17_0_6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e08770676c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4" name="Google Shape;914;g2e08770676c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2727221ab17_3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2727221ab17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2e08770676c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2" name="Google Shape;932;g2e08770676c_0_2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2e08770676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5" name="Google Shape;975;g2e08770676c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e0381bdfb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g2e0381bdfb0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727221ab17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g2727221ab17_2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Clr>
                <a:schemeClr val="dk1"/>
              </a:buClr>
              <a:buSzPts val="1100"/>
              <a:buFont typeface="Arial"/>
              <a:buNone/>
            </a:pPr>
            <a:r>
              <a:rPr lang="en" sz="1400" b="1">
                <a:solidFill>
                  <a:srgbClr val="0C343D"/>
                </a:solidFill>
                <a:latin typeface="Lato"/>
                <a:ea typeface="Lato"/>
                <a:cs typeface="Lato"/>
                <a:sym typeface="Lato"/>
              </a:rPr>
              <a:t>What is  summarization?</a:t>
            </a:r>
            <a:endParaRPr sz="1400" b="1">
              <a:solidFill>
                <a:srgbClr val="0C343D"/>
              </a:solidFill>
              <a:latin typeface="Lato"/>
              <a:ea typeface="Lato"/>
              <a:cs typeface="Lato"/>
              <a:sym typeface="Lato"/>
            </a:endParaRPr>
          </a:p>
          <a:p>
            <a:pPr marL="0" lvl="0" indent="0" algn="l" rtl="0">
              <a:lnSpc>
                <a:spcPct val="200000"/>
              </a:lnSpc>
              <a:spcBef>
                <a:spcPts val="0"/>
              </a:spcBef>
              <a:spcAft>
                <a:spcPts val="0"/>
              </a:spcAft>
              <a:buClr>
                <a:schemeClr val="dk1"/>
              </a:buClr>
              <a:buSzPts val="1100"/>
              <a:buFont typeface="Arial"/>
              <a:buNone/>
            </a:pPr>
            <a:r>
              <a:rPr lang="en" sz="1400">
                <a:solidFill>
                  <a:srgbClr val="0C343D"/>
                </a:solidFill>
                <a:latin typeface="Lato"/>
                <a:ea typeface="Lato"/>
                <a:cs typeface="Lato"/>
                <a:sym typeface="Lato"/>
              </a:rPr>
              <a:t>Turn original video to shorter version which still keep primary information</a:t>
            </a:r>
            <a:endParaRPr sz="1400">
              <a:solidFill>
                <a:srgbClr val="0C343D"/>
              </a:solidFill>
              <a:latin typeface="Lato"/>
              <a:ea typeface="Lato"/>
              <a:cs typeface="Lato"/>
              <a:sym typeface="Lato"/>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e1211f3a6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g2e1211f3a6e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sz="1500" b="1">
                <a:solidFill>
                  <a:srgbClr val="CC0000"/>
                </a:solidFill>
              </a:rPr>
              <a:t>Đưa ra quyết định nhanh hơn</a:t>
            </a:r>
            <a:r>
              <a:rPr lang="en" sz="1500">
                <a:solidFill>
                  <a:schemeClr val="dk1"/>
                </a:solidFill>
              </a:rPr>
              <a:t>: Bản tóm tắt cho phép chúng tôi nhanh chóng quyết định xem một video có đáng để chúng tôi dành thời gian và sự chú ý hay không, giúp đưa ra quyết định nhanh hơn trong việc chọn nội dung sẽ xem.</a:t>
            </a:r>
            <a:endParaRPr sz="1500">
              <a:solidFill>
                <a:schemeClr val="dk1"/>
              </a:solidFill>
            </a:endParaRPr>
          </a:p>
          <a:p>
            <a:pPr marL="0" lvl="0" indent="0" algn="l" rtl="0">
              <a:spcBef>
                <a:spcPts val="0"/>
              </a:spcBef>
              <a:spcAft>
                <a:spcPts val="0"/>
              </a:spcAft>
              <a:buClr>
                <a:schemeClr val="dk1"/>
              </a:buClr>
              <a:buSzPts val="1100"/>
              <a:buFont typeface="Arial"/>
              <a:buNone/>
            </a:pPr>
            <a:endParaRPr sz="1500">
              <a:solidFill>
                <a:schemeClr val="dk1"/>
              </a:solidFill>
            </a:endParaRPr>
          </a:p>
          <a:p>
            <a:pPr marL="0" lvl="0" indent="0" algn="l" rtl="0">
              <a:spcBef>
                <a:spcPts val="0"/>
              </a:spcBef>
              <a:spcAft>
                <a:spcPts val="0"/>
              </a:spcAft>
              <a:buSzPts val="1100"/>
              <a:buNone/>
            </a:pPr>
            <a:r>
              <a:rPr lang="en" sz="1500" b="1">
                <a:solidFill>
                  <a:srgbClr val="CC0000"/>
                </a:solidFill>
              </a:rPr>
              <a:t>Hiệu quả về thời gian:</a:t>
            </a:r>
            <a:r>
              <a:rPr lang="en" sz="1500"/>
              <a:t> Với lượng nội dung video khổng lồ có sẵn, phần tóm tắt giúp người dùng nhanh chóng hiểu được bản chất mà không cần xem hết video, tiết kiệm thời gian.</a:t>
            </a:r>
            <a:endParaRPr sz="1500"/>
          </a:p>
          <a:p>
            <a:pPr marL="0" lvl="0" indent="0" algn="l" rtl="0">
              <a:spcBef>
                <a:spcPts val="0"/>
              </a:spcBef>
              <a:spcAft>
                <a:spcPts val="0"/>
              </a:spcAft>
              <a:buSzPts val="1100"/>
              <a:buNone/>
            </a:pPr>
            <a:endParaRPr sz="1500"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727221ab17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2727221ab17_2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2e1f0aa36a6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g2e1f0aa36a6_2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200"/>
              </a:spcBef>
              <a:spcAft>
                <a:spcPts val="0"/>
              </a:spcAft>
              <a:buClr>
                <a:schemeClr val="dk1"/>
              </a:buClr>
              <a:buSzPts val="1100"/>
              <a:buFont typeface="Arial"/>
              <a:buNone/>
            </a:pPr>
            <a:r>
              <a:rPr lang="en" sz="1500" b="1">
                <a:solidFill>
                  <a:schemeClr val="dk1"/>
                </a:solidFill>
              </a:rPr>
              <a:t>Tại sao phương pháp này là mới mẻ?</a:t>
            </a:r>
            <a:endParaRPr sz="1500" b="1">
              <a:solidFill>
                <a:schemeClr val="dk1"/>
              </a:solidFill>
            </a:endParaRPr>
          </a:p>
          <a:p>
            <a:pPr marL="457200" lvl="0" indent="-323850" algn="l" rtl="0">
              <a:lnSpc>
                <a:spcPct val="150000"/>
              </a:lnSpc>
              <a:spcBef>
                <a:spcPts val="1200"/>
              </a:spcBef>
              <a:spcAft>
                <a:spcPts val="0"/>
              </a:spcAft>
              <a:buClr>
                <a:schemeClr val="dk1"/>
              </a:buClr>
              <a:buSzPts val="1500"/>
              <a:buChar char="●"/>
            </a:pPr>
            <a:r>
              <a:rPr lang="en" sz="1500" b="1">
                <a:solidFill>
                  <a:schemeClr val="dk1"/>
                </a:solidFill>
              </a:rPr>
              <a:t>Hoàn toàn không cần giám sát</a:t>
            </a:r>
            <a:r>
              <a:rPr lang="en" sz="1500">
                <a:solidFill>
                  <a:schemeClr val="dk1"/>
                </a:solidFill>
              </a:rPr>
              <a:t>: Loại bỏ nhu cầu về dữ liệu được gán nhãn bởi con người, vốn đắt đỏ và có thể mang tính thiên vị.</a:t>
            </a:r>
            <a:endParaRPr sz="1500">
              <a:solidFill>
                <a:schemeClr val="dk1"/>
              </a:solidFill>
            </a:endParaRPr>
          </a:p>
          <a:p>
            <a:pPr marL="457200" lvl="0" indent="-323850" algn="l" rtl="0">
              <a:lnSpc>
                <a:spcPct val="150000"/>
              </a:lnSpc>
              <a:spcBef>
                <a:spcPts val="0"/>
              </a:spcBef>
              <a:spcAft>
                <a:spcPts val="0"/>
              </a:spcAft>
              <a:buClr>
                <a:schemeClr val="dk1"/>
              </a:buClr>
              <a:buSzPts val="1500"/>
              <a:buChar char="●"/>
            </a:pPr>
            <a:r>
              <a:rPr lang="en" sz="1500" b="1">
                <a:solidFill>
                  <a:schemeClr val="dk1"/>
                </a:solidFill>
              </a:rPr>
              <a:t>Không phụ thuộc vào dữ liệu có gán nhãn</a:t>
            </a:r>
            <a:r>
              <a:rPr lang="en" sz="1500">
                <a:solidFill>
                  <a:schemeClr val="dk1"/>
                </a:solidFill>
              </a:rPr>
              <a:t>: Giúp phương pháp này mở rộng quy mô và thích ứng tốt hơn với các nội dung video đa dạng.</a:t>
            </a:r>
            <a:endParaRPr sz="1500">
              <a:solidFill>
                <a:schemeClr val="dk1"/>
              </a:solidFill>
            </a:endParaRPr>
          </a:p>
          <a:p>
            <a:pPr marL="457200" lvl="0" indent="-323850" algn="l" rtl="0">
              <a:lnSpc>
                <a:spcPct val="150000"/>
              </a:lnSpc>
              <a:spcBef>
                <a:spcPts val="0"/>
              </a:spcBef>
              <a:spcAft>
                <a:spcPts val="0"/>
              </a:spcAft>
              <a:buClr>
                <a:schemeClr val="dk1"/>
              </a:buClr>
              <a:buSzPts val="1500"/>
              <a:buChar char="●"/>
            </a:pPr>
            <a:r>
              <a:rPr lang="en" sz="1500" b="1">
                <a:solidFill>
                  <a:schemeClr val="dk1"/>
                </a:solidFill>
              </a:rPr>
              <a:t>Tạo ra các tóm tắt chất lượng cao</a:t>
            </a:r>
            <a:r>
              <a:rPr lang="en" sz="1500">
                <a:solidFill>
                  <a:schemeClr val="dk1"/>
                </a:solidFill>
              </a:rPr>
              <a:t>: Đảm bảo cả tính đa dạng và tính đại diện trong các tóm tắt.</a:t>
            </a:r>
            <a:endParaRPr sz="1500">
              <a:solidFill>
                <a:schemeClr val="dk1"/>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e08770676c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6" name="Google Shape;566;g2e08770676c_0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53"/>
          <p:cNvSpPr txBox="1">
            <a:spLocks noGrp="1"/>
          </p:cNvSpPr>
          <p:nvPr>
            <p:ph type="ctrTitle"/>
          </p:nvPr>
        </p:nvSpPr>
        <p:spPr>
          <a:xfrm>
            <a:off x="4157700" y="1061225"/>
            <a:ext cx="4260000" cy="1750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48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1" name="Google Shape;11;p53"/>
          <p:cNvSpPr txBox="1">
            <a:spLocks noGrp="1"/>
          </p:cNvSpPr>
          <p:nvPr>
            <p:ph type="subTitle" idx="1"/>
          </p:nvPr>
        </p:nvSpPr>
        <p:spPr>
          <a:xfrm>
            <a:off x="4157700" y="2997200"/>
            <a:ext cx="4260000" cy="365700"/>
          </a:xfrm>
          <a:prstGeom prst="rect">
            <a:avLst/>
          </a:prstGeom>
          <a:solidFill>
            <a:schemeClr val="lt2"/>
          </a:solid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400"/>
              <a:buNone/>
              <a:defRPr sz="1600">
                <a:solidFill>
                  <a:schemeClr val="accent5"/>
                </a:solidFill>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a:endParaRPr/>
          </a:p>
        </p:txBody>
      </p:sp>
      <p:grpSp>
        <p:nvGrpSpPr>
          <p:cNvPr id="12" name="Google Shape;12;p53"/>
          <p:cNvGrpSpPr/>
          <p:nvPr/>
        </p:nvGrpSpPr>
        <p:grpSpPr>
          <a:xfrm>
            <a:off x="-709225" y="2020450"/>
            <a:ext cx="10403925" cy="4250875"/>
            <a:chOff x="-709225" y="2020450"/>
            <a:chExt cx="10403925" cy="4250875"/>
          </a:xfrm>
        </p:grpSpPr>
        <p:grpSp>
          <p:nvGrpSpPr>
            <p:cNvPr id="13" name="Google Shape;13;p53"/>
            <p:cNvGrpSpPr/>
            <p:nvPr/>
          </p:nvGrpSpPr>
          <p:grpSpPr>
            <a:xfrm>
              <a:off x="176175" y="2459300"/>
              <a:ext cx="418425" cy="3812025"/>
              <a:chOff x="176175" y="2459300"/>
              <a:chExt cx="418425" cy="3812025"/>
            </a:xfrm>
          </p:grpSpPr>
          <p:cxnSp>
            <p:nvCxnSpPr>
              <p:cNvPr id="14" name="Google Shape;14;p53"/>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sm" len="sm"/>
                <a:tailEnd type="oval" w="med" len="med"/>
              </a:ln>
            </p:spPr>
          </p:cxnSp>
          <p:cxnSp>
            <p:nvCxnSpPr>
              <p:cNvPr id="15" name="Google Shape;15;p53"/>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sm" len="sm"/>
                <a:tailEnd type="oval" w="med" len="med"/>
              </a:ln>
            </p:spPr>
          </p:cxnSp>
        </p:grpSp>
        <p:grpSp>
          <p:nvGrpSpPr>
            <p:cNvPr id="16" name="Google Shape;16;p53"/>
            <p:cNvGrpSpPr/>
            <p:nvPr/>
          </p:nvGrpSpPr>
          <p:grpSpPr>
            <a:xfrm>
              <a:off x="-709225" y="4185350"/>
              <a:ext cx="7895400" cy="1976375"/>
              <a:chOff x="-709225" y="4185350"/>
              <a:chExt cx="7895400" cy="1976375"/>
            </a:xfrm>
          </p:grpSpPr>
          <p:cxnSp>
            <p:nvCxnSpPr>
              <p:cNvPr id="17" name="Google Shape;17;p53"/>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sm" len="sm"/>
                <a:tailEnd type="oval" w="med" len="med"/>
              </a:ln>
            </p:spPr>
          </p:cxnSp>
          <p:cxnSp>
            <p:nvCxnSpPr>
              <p:cNvPr id="18" name="Google Shape;18;p53"/>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sm" len="sm"/>
                <a:tailEnd type="oval" w="med" len="med"/>
              </a:ln>
            </p:spPr>
          </p:cxnSp>
        </p:grpSp>
        <p:grpSp>
          <p:nvGrpSpPr>
            <p:cNvPr id="19" name="Google Shape;19;p53"/>
            <p:cNvGrpSpPr/>
            <p:nvPr/>
          </p:nvGrpSpPr>
          <p:grpSpPr>
            <a:xfrm>
              <a:off x="8417700" y="2020450"/>
              <a:ext cx="1277000" cy="2568900"/>
              <a:chOff x="8417700" y="2020450"/>
              <a:chExt cx="1277000" cy="2568900"/>
            </a:xfrm>
          </p:grpSpPr>
          <p:cxnSp>
            <p:nvCxnSpPr>
              <p:cNvPr id="20" name="Google Shape;20;p53"/>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sm" len="sm"/>
                <a:tailEnd type="oval" w="med" len="med"/>
              </a:ln>
            </p:spPr>
          </p:cxnSp>
          <p:cxnSp>
            <p:nvCxnSpPr>
              <p:cNvPr id="21" name="Google Shape;21;p53"/>
              <p:cNvCxnSpPr/>
              <p:nvPr/>
            </p:nvCxnSpPr>
            <p:spPr>
              <a:xfrm>
                <a:off x="8417700" y="3180050"/>
                <a:ext cx="359700" cy="1051800"/>
              </a:xfrm>
              <a:prstGeom prst="bentConnector2">
                <a:avLst/>
              </a:prstGeom>
              <a:noFill/>
              <a:ln w="19050" cap="flat" cmpd="sng">
                <a:solidFill>
                  <a:schemeClr val="lt2"/>
                </a:solidFill>
                <a:prstDash val="solid"/>
                <a:round/>
                <a:headEnd type="none" w="sm" len="sm"/>
                <a:tailEnd type="oval" w="med" len="med"/>
              </a:ln>
            </p:spPr>
          </p:cxnSp>
          <p:cxnSp>
            <p:nvCxnSpPr>
              <p:cNvPr id="22" name="Google Shape;22;p53"/>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sm" len="sm"/>
                <a:tailEnd type="oval" w="med" len="med"/>
              </a:ln>
            </p:spPr>
          </p:cxnSp>
        </p:grpSp>
      </p:grpSp>
      <p:grpSp>
        <p:nvGrpSpPr>
          <p:cNvPr id="23" name="Google Shape;23;p53"/>
          <p:cNvGrpSpPr/>
          <p:nvPr/>
        </p:nvGrpSpPr>
        <p:grpSpPr>
          <a:xfrm>
            <a:off x="84278" y="2240873"/>
            <a:ext cx="8837445" cy="2718104"/>
            <a:chOff x="84278" y="2240873"/>
            <a:chExt cx="8837445" cy="2718104"/>
          </a:xfrm>
        </p:grpSpPr>
        <p:sp>
          <p:nvSpPr>
            <p:cNvPr id="24" name="Google Shape;24;p53"/>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53"/>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47"/>
        <p:cNvGrpSpPr/>
        <p:nvPr/>
      </p:nvGrpSpPr>
      <p:grpSpPr>
        <a:xfrm>
          <a:off x="0" y="0"/>
          <a:ext cx="0" cy="0"/>
          <a:chOff x="0" y="0"/>
          <a:chExt cx="0" cy="0"/>
        </a:xfrm>
      </p:grpSpPr>
      <p:sp>
        <p:nvSpPr>
          <p:cNvPr id="148" name="Google Shape;148;p6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49" name="Google Shape;149;p62"/>
          <p:cNvSpPr txBox="1">
            <a:spLocks noGrp="1"/>
          </p:cNvSpPr>
          <p:nvPr>
            <p:ph type="subTitle" idx="1"/>
          </p:nvPr>
        </p:nvSpPr>
        <p:spPr>
          <a:xfrm>
            <a:off x="1967648" y="2084667"/>
            <a:ext cx="19782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50" name="Google Shape;150;p62"/>
          <p:cNvSpPr txBox="1">
            <a:spLocks noGrp="1"/>
          </p:cNvSpPr>
          <p:nvPr>
            <p:ph type="subTitle" idx="2"/>
          </p:nvPr>
        </p:nvSpPr>
        <p:spPr>
          <a:xfrm>
            <a:off x="5198152" y="2084667"/>
            <a:ext cx="19782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51" name="Google Shape;151;p62"/>
          <p:cNvSpPr txBox="1">
            <a:spLocks noGrp="1"/>
          </p:cNvSpPr>
          <p:nvPr>
            <p:ph type="subTitle" idx="3"/>
          </p:nvPr>
        </p:nvSpPr>
        <p:spPr>
          <a:xfrm>
            <a:off x="1967648" y="3518067"/>
            <a:ext cx="19782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52" name="Google Shape;152;p62"/>
          <p:cNvSpPr txBox="1">
            <a:spLocks noGrp="1"/>
          </p:cNvSpPr>
          <p:nvPr>
            <p:ph type="subTitle" idx="4"/>
          </p:nvPr>
        </p:nvSpPr>
        <p:spPr>
          <a:xfrm>
            <a:off x="5198152" y="3518067"/>
            <a:ext cx="1978200" cy="66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53" name="Google Shape;153;p62"/>
          <p:cNvSpPr txBox="1">
            <a:spLocks noGrp="1"/>
          </p:cNvSpPr>
          <p:nvPr>
            <p:ph type="subTitle" idx="5"/>
          </p:nvPr>
        </p:nvSpPr>
        <p:spPr>
          <a:xfrm>
            <a:off x="1967648" y="1778725"/>
            <a:ext cx="1978200" cy="405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ra"/>
              <a:buNone/>
              <a:defRPr sz="2000" b="1">
                <a:latin typeface="Sora"/>
                <a:ea typeface="Sora"/>
                <a:cs typeface="Sora"/>
                <a:sym typeface="Sora"/>
              </a:defRPr>
            </a:lvl1pPr>
            <a:lvl2pPr lvl="1" algn="l">
              <a:lnSpc>
                <a:spcPct val="115000"/>
              </a:lnSpc>
              <a:spcBef>
                <a:spcPts val="0"/>
              </a:spcBef>
              <a:spcAft>
                <a:spcPts val="0"/>
              </a:spcAft>
              <a:buSzPts val="2400"/>
              <a:buFont typeface="Sora"/>
              <a:buNone/>
              <a:defRPr sz="2400" b="1">
                <a:latin typeface="Sora"/>
                <a:ea typeface="Sora"/>
                <a:cs typeface="Sora"/>
                <a:sym typeface="Sora"/>
              </a:defRPr>
            </a:lvl2pPr>
            <a:lvl3pPr lvl="2" algn="l">
              <a:lnSpc>
                <a:spcPct val="115000"/>
              </a:lnSpc>
              <a:spcBef>
                <a:spcPts val="0"/>
              </a:spcBef>
              <a:spcAft>
                <a:spcPts val="0"/>
              </a:spcAft>
              <a:buSzPts val="2400"/>
              <a:buFont typeface="Sora"/>
              <a:buNone/>
              <a:defRPr sz="2400" b="1">
                <a:latin typeface="Sora"/>
                <a:ea typeface="Sora"/>
                <a:cs typeface="Sora"/>
                <a:sym typeface="Sora"/>
              </a:defRPr>
            </a:lvl3pPr>
            <a:lvl4pPr lvl="3" algn="l">
              <a:lnSpc>
                <a:spcPct val="115000"/>
              </a:lnSpc>
              <a:spcBef>
                <a:spcPts val="0"/>
              </a:spcBef>
              <a:spcAft>
                <a:spcPts val="0"/>
              </a:spcAft>
              <a:buSzPts val="2400"/>
              <a:buFont typeface="Sora"/>
              <a:buNone/>
              <a:defRPr sz="2400" b="1">
                <a:latin typeface="Sora"/>
                <a:ea typeface="Sora"/>
                <a:cs typeface="Sora"/>
                <a:sym typeface="Sora"/>
              </a:defRPr>
            </a:lvl4pPr>
            <a:lvl5pPr lvl="4" algn="l">
              <a:lnSpc>
                <a:spcPct val="115000"/>
              </a:lnSpc>
              <a:spcBef>
                <a:spcPts val="0"/>
              </a:spcBef>
              <a:spcAft>
                <a:spcPts val="0"/>
              </a:spcAft>
              <a:buSzPts val="2400"/>
              <a:buFont typeface="Sora"/>
              <a:buNone/>
              <a:defRPr sz="2400" b="1">
                <a:latin typeface="Sora"/>
                <a:ea typeface="Sora"/>
                <a:cs typeface="Sora"/>
                <a:sym typeface="Sora"/>
              </a:defRPr>
            </a:lvl5pPr>
            <a:lvl6pPr lvl="5" algn="l">
              <a:lnSpc>
                <a:spcPct val="115000"/>
              </a:lnSpc>
              <a:spcBef>
                <a:spcPts val="0"/>
              </a:spcBef>
              <a:spcAft>
                <a:spcPts val="0"/>
              </a:spcAft>
              <a:buSzPts val="2400"/>
              <a:buFont typeface="Sora"/>
              <a:buNone/>
              <a:defRPr sz="2400" b="1">
                <a:latin typeface="Sora"/>
                <a:ea typeface="Sora"/>
                <a:cs typeface="Sora"/>
                <a:sym typeface="Sora"/>
              </a:defRPr>
            </a:lvl6pPr>
            <a:lvl7pPr lvl="6" algn="l">
              <a:lnSpc>
                <a:spcPct val="115000"/>
              </a:lnSpc>
              <a:spcBef>
                <a:spcPts val="0"/>
              </a:spcBef>
              <a:spcAft>
                <a:spcPts val="0"/>
              </a:spcAft>
              <a:buSzPts val="2400"/>
              <a:buFont typeface="Sora"/>
              <a:buNone/>
              <a:defRPr sz="2400" b="1">
                <a:latin typeface="Sora"/>
                <a:ea typeface="Sora"/>
                <a:cs typeface="Sora"/>
                <a:sym typeface="Sora"/>
              </a:defRPr>
            </a:lvl7pPr>
            <a:lvl8pPr lvl="7" algn="l">
              <a:lnSpc>
                <a:spcPct val="115000"/>
              </a:lnSpc>
              <a:spcBef>
                <a:spcPts val="0"/>
              </a:spcBef>
              <a:spcAft>
                <a:spcPts val="0"/>
              </a:spcAft>
              <a:buSzPts val="2400"/>
              <a:buFont typeface="Sora"/>
              <a:buNone/>
              <a:defRPr sz="2400" b="1">
                <a:latin typeface="Sora"/>
                <a:ea typeface="Sora"/>
                <a:cs typeface="Sora"/>
                <a:sym typeface="Sora"/>
              </a:defRPr>
            </a:lvl8pPr>
            <a:lvl9pPr lvl="8" algn="l">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54" name="Google Shape;154;p62"/>
          <p:cNvSpPr txBox="1">
            <a:spLocks noGrp="1"/>
          </p:cNvSpPr>
          <p:nvPr>
            <p:ph type="subTitle" idx="6"/>
          </p:nvPr>
        </p:nvSpPr>
        <p:spPr>
          <a:xfrm>
            <a:off x="5198150" y="1778725"/>
            <a:ext cx="1978200" cy="405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ra"/>
              <a:buNone/>
              <a:defRPr sz="2000" b="1">
                <a:latin typeface="Sora"/>
                <a:ea typeface="Sora"/>
                <a:cs typeface="Sora"/>
                <a:sym typeface="Sora"/>
              </a:defRPr>
            </a:lvl1pPr>
            <a:lvl2pPr lvl="1" algn="l">
              <a:lnSpc>
                <a:spcPct val="115000"/>
              </a:lnSpc>
              <a:spcBef>
                <a:spcPts val="0"/>
              </a:spcBef>
              <a:spcAft>
                <a:spcPts val="0"/>
              </a:spcAft>
              <a:buSzPts val="2400"/>
              <a:buFont typeface="Sora"/>
              <a:buNone/>
              <a:defRPr sz="2400" b="1">
                <a:latin typeface="Sora"/>
                <a:ea typeface="Sora"/>
                <a:cs typeface="Sora"/>
                <a:sym typeface="Sora"/>
              </a:defRPr>
            </a:lvl2pPr>
            <a:lvl3pPr lvl="2" algn="l">
              <a:lnSpc>
                <a:spcPct val="115000"/>
              </a:lnSpc>
              <a:spcBef>
                <a:spcPts val="0"/>
              </a:spcBef>
              <a:spcAft>
                <a:spcPts val="0"/>
              </a:spcAft>
              <a:buSzPts val="2400"/>
              <a:buFont typeface="Sora"/>
              <a:buNone/>
              <a:defRPr sz="2400" b="1">
                <a:latin typeface="Sora"/>
                <a:ea typeface="Sora"/>
                <a:cs typeface="Sora"/>
                <a:sym typeface="Sora"/>
              </a:defRPr>
            </a:lvl3pPr>
            <a:lvl4pPr lvl="3" algn="l">
              <a:lnSpc>
                <a:spcPct val="115000"/>
              </a:lnSpc>
              <a:spcBef>
                <a:spcPts val="0"/>
              </a:spcBef>
              <a:spcAft>
                <a:spcPts val="0"/>
              </a:spcAft>
              <a:buSzPts val="2400"/>
              <a:buFont typeface="Sora"/>
              <a:buNone/>
              <a:defRPr sz="2400" b="1">
                <a:latin typeface="Sora"/>
                <a:ea typeface="Sora"/>
                <a:cs typeface="Sora"/>
                <a:sym typeface="Sora"/>
              </a:defRPr>
            </a:lvl4pPr>
            <a:lvl5pPr lvl="4" algn="l">
              <a:lnSpc>
                <a:spcPct val="115000"/>
              </a:lnSpc>
              <a:spcBef>
                <a:spcPts val="0"/>
              </a:spcBef>
              <a:spcAft>
                <a:spcPts val="0"/>
              </a:spcAft>
              <a:buSzPts val="2400"/>
              <a:buFont typeface="Sora"/>
              <a:buNone/>
              <a:defRPr sz="2400" b="1">
                <a:latin typeface="Sora"/>
                <a:ea typeface="Sora"/>
                <a:cs typeface="Sora"/>
                <a:sym typeface="Sora"/>
              </a:defRPr>
            </a:lvl5pPr>
            <a:lvl6pPr lvl="5" algn="l">
              <a:lnSpc>
                <a:spcPct val="115000"/>
              </a:lnSpc>
              <a:spcBef>
                <a:spcPts val="0"/>
              </a:spcBef>
              <a:spcAft>
                <a:spcPts val="0"/>
              </a:spcAft>
              <a:buSzPts val="2400"/>
              <a:buFont typeface="Sora"/>
              <a:buNone/>
              <a:defRPr sz="2400" b="1">
                <a:latin typeface="Sora"/>
                <a:ea typeface="Sora"/>
                <a:cs typeface="Sora"/>
                <a:sym typeface="Sora"/>
              </a:defRPr>
            </a:lvl6pPr>
            <a:lvl7pPr lvl="6" algn="l">
              <a:lnSpc>
                <a:spcPct val="115000"/>
              </a:lnSpc>
              <a:spcBef>
                <a:spcPts val="0"/>
              </a:spcBef>
              <a:spcAft>
                <a:spcPts val="0"/>
              </a:spcAft>
              <a:buSzPts val="2400"/>
              <a:buFont typeface="Sora"/>
              <a:buNone/>
              <a:defRPr sz="2400" b="1">
                <a:latin typeface="Sora"/>
                <a:ea typeface="Sora"/>
                <a:cs typeface="Sora"/>
                <a:sym typeface="Sora"/>
              </a:defRPr>
            </a:lvl7pPr>
            <a:lvl8pPr lvl="7" algn="l">
              <a:lnSpc>
                <a:spcPct val="115000"/>
              </a:lnSpc>
              <a:spcBef>
                <a:spcPts val="0"/>
              </a:spcBef>
              <a:spcAft>
                <a:spcPts val="0"/>
              </a:spcAft>
              <a:buSzPts val="2400"/>
              <a:buFont typeface="Sora"/>
              <a:buNone/>
              <a:defRPr sz="2400" b="1">
                <a:latin typeface="Sora"/>
                <a:ea typeface="Sora"/>
                <a:cs typeface="Sora"/>
                <a:sym typeface="Sora"/>
              </a:defRPr>
            </a:lvl8pPr>
            <a:lvl9pPr lvl="8" algn="l">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55" name="Google Shape;155;p62"/>
          <p:cNvSpPr txBox="1">
            <a:spLocks noGrp="1"/>
          </p:cNvSpPr>
          <p:nvPr>
            <p:ph type="subTitle" idx="7"/>
          </p:nvPr>
        </p:nvSpPr>
        <p:spPr>
          <a:xfrm>
            <a:off x="1967648" y="3212175"/>
            <a:ext cx="1978200" cy="405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ra"/>
              <a:buNone/>
              <a:defRPr sz="2000" b="1">
                <a:latin typeface="Sora"/>
                <a:ea typeface="Sora"/>
                <a:cs typeface="Sora"/>
                <a:sym typeface="Sora"/>
              </a:defRPr>
            </a:lvl1pPr>
            <a:lvl2pPr lvl="1" algn="l">
              <a:lnSpc>
                <a:spcPct val="115000"/>
              </a:lnSpc>
              <a:spcBef>
                <a:spcPts val="0"/>
              </a:spcBef>
              <a:spcAft>
                <a:spcPts val="0"/>
              </a:spcAft>
              <a:buSzPts val="2400"/>
              <a:buFont typeface="Sora"/>
              <a:buNone/>
              <a:defRPr sz="2400" b="1">
                <a:latin typeface="Sora"/>
                <a:ea typeface="Sora"/>
                <a:cs typeface="Sora"/>
                <a:sym typeface="Sora"/>
              </a:defRPr>
            </a:lvl2pPr>
            <a:lvl3pPr lvl="2" algn="l">
              <a:lnSpc>
                <a:spcPct val="115000"/>
              </a:lnSpc>
              <a:spcBef>
                <a:spcPts val="0"/>
              </a:spcBef>
              <a:spcAft>
                <a:spcPts val="0"/>
              </a:spcAft>
              <a:buSzPts val="2400"/>
              <a:buFont typeface="Sora"/>
              <a:buNone/>
              <a:defRPr sz="2400" b="1">
                <a:latin typeface="Sora"/>
                <a:ea typeface="Sora"/>
                <a:cs typeface="Sora"/>
                <a:sym typeface="Sora"/>
              </a:defRPr>
            </a:lvl3pPr>
            <a:lvl4pPr lvl="3" algn="l">
              <a:lnSpc>
                <a:spcPct val="115000"/>
              </a:lnSpc>
              <a:spcBef>
                <a:spcPts val="0"/>
              </a:spcBef>
              <a:spcAft>
                <a:spcPts val="0"/>
              </a:spcAft>
              <a:buSzPts val="2400"/>
              <a:buFont typeface="Sora"/>
              <a:buNone/>
              <a:defRPr sz="2400" b="1">
                <a:latin typeface="Sora"/>
                <a:ea typeface="Sora"/>
                <a:cs typeface="Sora"/>
                <a:sym typeface="Sora"/>
              </a:defRPr>
            </a:lvl4pPr>
            <a:lvl5pPr lvl="4" algn="l">
              <a:lnSpc>
                <a:spcPct val="115000"/>
              </a:lnSpc>
              <a:spcBef>
                <a:spcPts val="0"/>
              </a:spcBef>
              <a:spcAft>
                <a:spcPts val="0"/>
              </a:spcAft>
              <a:buSzPts val="2400"/>
              <a:buFont typeface="Sora"/>
              <a:buNone/>
              <a:defRPr sz="2400" b="1">
                <a:latin typeface="Sora"/>
                <a:ea typeface="Sora"/>
                <a:cs typeface="Sora"/>
                <a:sym typeface="Sora"/>
              </a:defRPr>
            </a:lvl5pPr>
            <a:lvl6pPr lvl="5" algn="l">
              <a:lnSpc>
                <a:spcPct val="115000"/>
              </a:lnSpc>
              <a:spcBef>
                <a:spcPts val="0"/>
              </a:spcBef>
              <a:spcAft>
                <a:spcPts val="0"/>
              </a:spcAft>
              <a:buSzPts val="2400"/>
              <a:buFont typeface="Sora"/>
              <a:buNone/>
              <a:defRPr sz="2400" b="1">
                <a:latin typeface="Sora"/>
                <a:ea typeface="Sora"/>
                <a:cs typeface="Sora"/>
                <a:sym typeface="Sora"/>
              </a:defRPr>
            </a:lvl6pPr>
            <a:lvl7pPr lvl="6" algn="l">
              <a:lnSpc>
                <a:spcPct val="115000"/>
              </a:lnSpc>
              <a:spcBef>
                <a:spcPts val="0"/>
              </a:spcBef>
              <a:spcAft>
                <a:spcPts val="0"/>
              </a:spcAft>
              <a:buSzPts val="2400"/>
              <a:buFont typeface="Sora"/>
              <a:buNone/>
              <a:defRPr sz="2400" b="1">
                <a:latin typeface="Sora"/>
                <a:ea typeface="Sora"/>
                <a:cs typeface="Sora"/>
                <a:sym typeface="Sora"/>
              </a:defRPr>
            </a:lvl7pPr>
            <a:lvl8pPr lvl="7" algn="l">
              <a:lnSpc>
                <a:spcPct val="115000"/>
              </a:lnSpc>
              <a:spcBef>
                <a:spcPts val="0"/>
              </a:spcBef>
              <a:spcAft>
                <a:spcPts val="0"/>
              </a:spcAft>
              <a:buSzPts val="2400"/>
              <a:buFont typeface="Sora"/>
              <a:buNone/>
              <a:defRPr sz="2400" b="1">
                <a:latin typeface="Sora"/>
                <a:ea typeface="Sora"/>
                <a:cs typeface="Sora"/>
                <a:sym typeface="Sora"/>
              </a:defRPr>
            </a:lvl8pPr>
            <a:lvl9pPr lvl="8" algn="l">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56" name="Google Shape;156;p62"/>
          <p:cNvSpPr txBox="1">
            <a:spLocks noGrp="1"/>
          </p:cNvSpPr>
          <p:nvPr>
            <p:ph type="subTitle" idx="8"/>
          </p:nvPr>
        </p:nvSpPr>
        <p:spPr>
          <a:xfrm>
            <a:off x="5198150" y="3212175"/>
            <a:ext cx="1978200" cy="405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ra"/>
              <a:buNone/>
              <a:defRPr sz="2000" b="1">
                <a:latin typeface="Sora"/>
                <a:ea typeface="Sora"/>
                <a:cs typeface="Sora"/>
                <a:sym typeface="Sora"/>
              </a:defRPr>
            </a:lvl1pPr>
            <a:lvl2pPr lvl="1" algn="l">
              <a:lnSpc>
                <a:spcPct val="115000"/>
              </a:lnSpc>
              <a:spcBef>
                <a:spcPts val="0"/>
              </a:spcBef>
              <a:spcAft>
                <a:spcPts val="0"/>
              </a:spcAft>
              <a:buSzPts val="2400"/>
              <a:buFont typeface="Sora"/>
              <a:buNone/>
              <a:defRPr sz="2400" b="1">
                <a:latin typeface="Sora"/>
                <a:ea typeface="Sora"/>
                <a:cs typeface="Sora"/>
                <a:sym typeface="Sora"/>
              </a:defRPr>
            </a:lvl2pPr>
            <a:lvl3pPr lvl="2" algn="l">
              <a:lnSpc>
                <a:spcPct val="115000"/>
              </a:lnSpc>
              <a:spcBef>
                <a:spcPts val="0"/>
              </a:spcBef>
              <a:spcAft>
                <a:spcPts val="0"/>
              </a:spcAft>
              <a:buSzPts val="2400"/>
              <a:buFont typeface="Sora"/>
              <a:buNone/>
              <a:defRPr sz="2400" b="1">
                <a:latin typeface="Sora"/>
                <a:ea typeface="Sora"/>
                <a:cs typeface="Sora"/>
                <a:sym typeface="Sora"/>
              </a:defRPr>
            </a:lvl3pPr>
            <a:lvl4pPr lvl="3" algn="l">
              <a:lnSpc>
                <a:spcPct val="115000"/>
              </a:lnSpc>
              <a:spcBef>
                <a:spcPts val="0"/>
              </a:spcBef>
              <a:spcAft>
                <a:spcPts val="0"/>
              </a:spcAft>
              <a:buSzPts val="2400"/>
              <a:buFont typeface="Sora"/>
              <a:buNone/>
              <a:defRPr sz="2400" b="1">
                <a:latin typeface="Sora"/>
                <a:ea typeface="Sora"/>
                <a:cs typeface="Sora"/>
                <a:sym typeface="Sora"/>
              </a:defRPr>
            </a:lvl4pPr>
            <a:lvl5pPr lvl="4" algn="l">
              <a:lnSpc>
                <a:spcPct val="115000"/>
              </a:lnSpc>
              <a:spcBef>
                <a:spcPts val="0"/>
              </a:spcBef>
              <a:spcAft>
                <a:spcPts val="0"/>
              </a:spcAft>
              <a:buSzPts val="2400"/>
              <a:buFont typeface="Sora"/>
              <a:buNone/>
              <a:defRPr sz="2400" b="1">
                <a:latin typeface="Sora"/>
                <a:ea typeface="Sora"/>
                <a:cs typeface="Sora"/>
                <a:sym typeface="Sora"/>
              </a:defRPr>
            </a:lvl5pPr>
            <a:lvl6pPr lvl="5" algn="l">
              <a:lnSpc>
                <a:spcPct val="115000"/>
              </a:lnSpc>
              <a:spcBef>
                <a:spcPts val="0"/>
              </a:spcBef>
              <a:spcAft>
                <a:spcPts val="0"/>
              </a:spcAft>
              <a:buSzPts val="2400"/>
              <a:buFont typeface="Sora"/>
              <a:buNone/>
              <a:defRPr sz="2400" b="1">
                <a:latin typeface="Sora"/>
                <a:ea typeface="Sora"/>
                <a:cs typeface="Sora"/>
                <a:sym typeface="Sora"/>
              </a:defRPr>
            </a:lvl6pPr>
            <a:lvl7pPr lvl="6" algn="l">
              <a:lnSpc>
                <a:spcPct val="115000"/>
              </a:lnSpc>
              <a:spcBef>
                <a:spcPts val="0"/>
              </a:spcBef>
              <a:spcAft>
                <a:spcPts val="0"/>
              </a:spcAft>
              <a:buSzPts val="2400"/>
              <a:buFont typeface="Sora"/>
              <a:buNone/>
              <a:defRPr sz="2400" b="1">
                <a:latin typeface="Sora"/>
                <a:ea typeface="Sora"/>
                <a:cs typeface="Sora"/>
                <a:sym typeface="Sora"/>
              </a:defRPr>
            </a:lvl7pPr>
            <a:lvl8pPr lvl="7" algn="l">
              <a:lnSpc>
                <a:spcPct val="115000"/>
              </a:lnSpc>
              <a:spcBef>
                <a:spcPts val="0"/>
              </a:spcBef>
              <a:spcAft>
                <a:spcPts val="0"/>
              </a:spcAft>
              <a:buSzPts val="2400"/>
              <a:buFont typeface="Sora"/>
              <a:buNone/>
              <a:defRPr sz="2400" b="1">
                <a:latin typeface="Sora"/>
                <a:ea typeface="Sora"/>
                <a:cs typeface="Sora"/>
                <a:sym typeface="Sora"/>
              </a:defRPr>
            </a:lvl8pPr>
            <a:lvl9pPr lvl="8" algn="l">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57" name="Google Shape;157;p62"/>
          <p:cNvGrpSpPr/>
          <p:nvPr/>
        </p:nvGrpSpPr>
        <p:grpSpPr>
          <a:xfrm>
            <a:off x="184960" y="-914261"/>
            <a:ext cx="8511650" cy="5875100"/>
            <a:chOff x="184960" y="-914261"/>
            <a:chExt cx="8511650" cy="5875100"/>
          </a:xfrm>
        </p:grpSpPr>
        <p:cxnSp>
          <p:nvCxnSpPr>
            <p:cNvPr id="158" name="Google Shape;158;p62"/>
            <p:cNvCxnSpPr/>
            <p:nvPr/>
          </p:nvCxnSpPr>
          <p:spPr>
            <a:xfrm rot="5400000">
              <a:off x="-1759290" y="1284414"/>
              <a:ext cx="4686900" cy="546300"/>
            </a:xfrm>
            <a:prstGeom prst="bentConnector3">
              <a:avLst>
                <a:gd name="adj1" fmla="val 18882"/>
              </a:avLst>
            </a:prstGeom>
            <a:noFill/>
            <a:ln w="19050" cap="flat" cmpd="sng">
              <a:solidFill>
                <a:schemeClr val="lt2"/>
              </a:solidFill>
              <a:prstDash val="solid"/>
              <a:round/>
              <a:headEnd type="none" w="sm" len="sm"/>
              <a:tailEnd type="oval" w="med" len="med"/>
            </a:ln>
          </p:spPr>
        </p:cxnSp>
        <p:cxnSp>
          <p:nvCxnSpPr>
            <p:cNvPr id="159" name="Google Shape;159;p62"/>
            <p:cNvCxnSpPr/>
            <p:nvPr/>
          </p:nvCxnSpPr>
          <p:spPr>
            <a:xfrm rot="5400000">
              <a:off x="-1581740" y="852439"/>
              <a:ext cx="4140000" cy="606600"/>
            </a:xfrm>
            <a:prstGeom prst="bentConnector3">
              <a:avLst>
                <a:gd name="adj1" fmla="val 32793"/>
              </a:avLst>
            </a:prstGeom>
            <a:noFill/>
            <a:ln w="19050" cap="flat" cmpd="sng">
              <a:solidFill>
                <a:schemeClr val="lt2"/>
              </a:solidFill>
              <a:prstDash val="solid"/>
              <a:round/>
              <a:headEnd type="none" w="sm" len="sm"/>
              <a:tailEnd type="oval" w="med" len="med"/>
            </a:ln>
          </p:spPr>
        </p:cxnSp>
        <p:cxnSp>
          <p:nvCxnSpPr>
            <p:cNvPr id="160" name="Google Shape;160;p62"/>
            <p:cNvCxnSpPr/>
            <p:nvPr/>
          </p:nvCxnSpPr>
          <p:spPr>
            <a:xfrm rot="5400000">
              <a:off x="5885760" y="2149989"/>
              <a:ext cx="5112900" cy="508800"/>
            </a:xfrm>
            <a:prstGeom prst="bentConnector3">
              <a:avLst>
                <a:gd name="adj1" fmla="val 50000"/>
              </a:avLst>
            </a:prstGeom>
            <a:noFill/>
            <a:ln w="19050" cap="flat" cmpd="sng">
              <a:solidFill>
                <a:schemeClr val="lt2"/>
              </a:solidFill>
              <a:prstDash val="solid"/>
              <a:round/>
              <a:headEnd type="none" w="sm" len="sm"/>
              <a:tailEnd type="oval" w="med" len="med"/>
            </a:ln>
          </p:spPr>
        </p:cxnSp>
        <p:cxnSp>
          <p:nvCxnSpPr>
            <p:cNvPr id="161" name="Google Shape;161;p62"/>
            <p:cNvCxnSpPr/>
            <p:nvPr/>
          </p:nvCxnSpPr>
          <p:spPr>
            <a:xfrm rot="5400000">
              <a:off x="5659460" y="1671214"/>
              <a:ext cx="5112900" cy="508800"/>
            </a:xfrm>
            <a:prstGeom prst="bentConnector3">
              <a:avLst>
                <a:gd name="adj1" fmla="val 50000"/>
              </a:avLst>
            </a:prstGeom>
            <a:noFill/>
            <a:ln w="19050" cap="flat" cmpd="sng">
              <a:solidFill>
                <a:schemeClr val="lt2"/>
              </a:solidFill>
              <a:prstDash val="solid"/>
              <a:round/>
              <a:headEnd type="none" w="sm" len="sm"/>
              <a:tailEnd type="oval" w="med" len="med"/>
            </a:ln>
          </p:spPr>
        </p:cxnSp>
      </p:grpSp>
      <p:grpSp>
        <p:nvGrpSpPr>
          <p:cNvPr id="162" name="Google Shape;162;p62"/>
          <p:cNvGrpSpPr/>
          <p:nvPr/>
        </p:nvGrpSpPr>
        <p:grpSpPr>
          <a:xfrm>
            <a:off x="4047014" y="27379"/>
            <a:ext cx="4845881" cy="3896497"/>
            <a:chOff x="4047014" y="27379"/>
            <a:chExt cx="4845881" cy="3896497"/>
          </a:xfrm>
        </p:grpSpPr>
        <p:sp>
          <p:nvSpPr>
            <p:cNvPr id="163" name="Google Shape;163;p62"/>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62"/>
            <p:cNvSpPr/>
            <p:nvPr/>
          </p:nvSpPr>
          <p:spPr>
            <a:xfrm rot="-5400000">
              <a:off x="8470281" y="3727561"/>
              <a:ext cx="196332" cy="196299"/>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62"/>
            <p:cNvSpPr/>
            <p:nvPr/>
          </p:nvSpPr>
          <p:spPr>
            <a:xfrm rot="-5400000">
              <a:off x="8641534" y="2927466"/>
              <a:ext cx="251378" cy="25134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62"/>
            <p:cNvSpPr/>
            <p:nvPr/>
          </p:nvSpPr>
          <p:spPr>
            <a:xfrm rot="-5400000">
              <a:off x="4391516" y="27388"/>
              <a:ext cx="156245" cy="15622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62"/>
            <p:cNvSpPr/>
            <p:nvPr/>
          </p:nvSpPr>
          <p:spPr>
            <a:xfrm rot="-5400000">
              <a:off x="8470291" y="2624037"/>
              <a:ext cx="161895" cy="161879"/>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8" name="Google Shape;168;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69"/>
        <p:cNvGrpSpPr/>
        <p:nvPr/>
      </p:nvGrpSpPr>
      <p:grpSpPr>
        <a:xfrm>
          <a:off x="0" y="0"/>
          <a:ext cx="0" cy="0"/>
          <a:chOff x="0" y="0"/>
          <a:chExt cx="0" cy="0"/>
        </a:xfrm>
      </p:grpSpPr>
      <p:sp>
        <p:nvSpPr>
          <p:cNvPr id="170" name="Google Shape;170;p63"/>
          <p:cNvSpPr txBox="1">
            <a:spLocks noGrp="1"/>
          </p:cNvSpPr>
          <p:nvPr>
            <p:ph type="subTitle" idx="1"/>
          </p:nvPr>
        </p:nvSpPr>
        <p:spPr>
          <a:xfrm>
            <a:off x="937700" y="3701348"/>
            <a:ext cx="2175300" cy="861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71" name="Google Shape;171;p63"/>
          <p:cNvSpPr txBox="1">
            <a:spLocks noGrp="1"/>
          </p:cNvSpPr>
          <p:nvPr>
            <p:ph type="subTitle" idx="2"/>
          </p:nvPr>
        </p:nvSpPr>
        <p:spPr>
          <a:xfrm>
            <a:off x="3484422" y="3701348"/>
            <a:ext cx="2175300" cy="861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72" name="Google Shape;172;p63"/>
          <p:cNvSpPr txBox="1">
            <a:spLocks noGrp="1"/>
          </p:cNvSpPr>
          <p:nvPr>
            <p:ph type="subTitle" idx="3"/>
          </p:nvPr>
        </p:nvSpPr>
        <p:spPr>
          <a:xfrm>
            <a:off x="6031150" y="3701348"/>
            <a:ext cx="2175300" cy="861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73" name="Google Shape;173;p6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74" name="Google Shape;174;p63"/>
          <p:cNvSpPr txBox="1">
            <a:spLocks noGrp="1"/>
          </p:cNvSpPr>
          <p:nvPr>
            <p:ph type="subTitle" idx="4"/>
          </p:nvPr>
        </p:nvSpPr>
        <p:spPr>
          <a:xfrm>
            <a:off x="937700" y="3390800"/>
            <a:ext cx="2175300" cy="3942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ra"/>
              <a:buNone/>
              <a:defRPr sz="2000" b="1">
                <a:latin typeface="Sora"/>
                <a:ea typeface="Sora"/>
                <a:cs typeface="Sora"/>
                <a:sym typeface="Sora"/>
              </a:defRPr>
            </a:lvl1pPr>
            <a:lvl2pPr lvl="1" algn="l">
              <a:lnSpc>
                <a:spcPct val="115000"/>
              </a:lnSpc>
              <a:spcBef>
                <a:spcPts val="0"/>
              </a:spcBef>
              <a:spcAft>
                <a:spcPts val="0"/>
              </a:spcAft>
              <a:buSzPts val="2400"/>
              <a:buFont typeface="Sora"/>
              <a:buNone/>
              <a:defRPr sz="2400" b="1">
                <a:latin typeface="Sora"/>
                <a:ea typeface="Sora"/>
                <a:cs typeface="Sora"/>
                <a:sym typeface="Sora"/>
              </a:defRPr>
            </a:lvl2pPr>
            <a:lvl3pPr lvl="2" algn="l">
              <a:lnSpc>
                <a:spcPct val="115000"/>
              </a:lnSpc>
              <a:spcBef>
                <a:spcPts val="0"/>
              </a:spcBef>
              <a:spcAft>
                <a:spcPts val="0"/>
              </a:spcAft>
              <a:buSzPts val="2400"/>
              <a:buFont typeface="Sora"/>
              <a:buNone/>
              <a:defRPr sz="2400" b="1">
                <a:latin typeface="Sora"/>
                <a:ea typeface="Sora"/>
                <a:cs typeface="Sora"/>
                <a:sym typeface="Sora"/>
              </a:defRPr>
            </a:lvl3pPr>
            <a:lvl4pPr lvl="3" algn="l">
              <a:lnSpc>
                <a:spcPct val="115000"/>
              </a:lnSpc>
              <a:spcBef>
                <a:spcPts val="0"/>
              </a:spcBef>
              <a:spcAft>
                <a:spcPts val="0"/>
              </a:spcAft>
              <a:buSzPts val="2400"/>
              <a:buFont typeface="Sora"/>
              <a:buNone/>
              <a:defRPr sz="2400" b="1">
                <a:latin typeface="Sora"/>
                <a:ea typeface="Sora"/>
                <a:cs typeface="Sora"/>
                <a:sym typeface="Sora"/>
              </a:defRPr>
            </a:lvl4pPr>
            <a:lvl5pPr lvl="4" algn="l">
              <a:lnSpc>
                <a:spcPct val="115000"/>
              </a:lnSpc>
              <a:spcBef>
                <a:spcPts val="0"/>
              </a:spcBef>
              <a:spcAft>
                <a:spcPts val="0"/>
              </a:spcAft>
              <a:buSzPts val="2400"/>
              <a:buFont typeface="Sora"/>
              <a:buNone/>
              <a:defRPr sz="2400" b="1">
                <a:latin typeface="Sora"/>
                <a:ea typeface="Sora"/>
                <a:cs typeface="Sora"/>
                <a:sym typeface="Sora"/>
              </a:defRPr>
            </a:lvl5pPr>
            <a:lvl6pPr lvl="5" algn="l">
              <a:lnSpc>
                <a:spcPct val="115000"/>
              </a:lnSpc>
              <a:spcBef>
                <a:spcPts val="0"/>
              </a:spcBef>
              <a:spcAft>
                <a:spcPts val="0"/>
              </a:spcAft>
              <a:buSzPts val="2400"/>
              <a:buFont typeface="Sora"/>
              <a:buNone/>
              <a:defRPr sz="2400" b="1">
                <a:latin typeface="Sora"/>
                <a:ea typeface="Sora"/>
                <a:cs typeface="Sora"/>
                <a:sym typeface="Sora"/>
              </a:defRPr>
            </a:lvl6pPr>
            <a:lvl7pPr lvl="6" algn="l">
              <a:lnSpc>
                <a:spcPct val="115000"/>
              </a:lnSpc>
              <a:spcBef>
                <a:spcPts val="0"/>
              </a:spcBef>
              <a:spcAft>
                <a:spcPts val="0"/>
              </a:spcAft>
              <a:buSzPts val="2400"/>
              <a:buFont typeface="Sora"/>
              <a:buNone/>
              <a:defRPr sz="2400" b="1">
                <a:latin typeface="Sora"/>
                <a:ea typeface="Sora"/>
                <a:cs typeface="Sora"/>
                <a:sym typeface="Sora"/>
              </a:defRPr>
            </a:lvl7pPr>
            <a:lvl8pPr lvl="7" algn="l">
              <a:lnSpc>
                <a:spcPct val="115000"/>
              </a:lnSpc>
              <a:spcBef>
                <a:spcPts val="0"/>
              </a:spcBef>
              <a:spcAft>
                <a:spcPts val="0"/>
              </a:spcAft>
              <a:buSzPts val="2400"/>
              <a:buFont typeface="Sora"/>
              <a:buNone/>
              <a:defRPr sz="2400" b="1">
                <a:latin typeface="Sora"/>
                <a:ea typeface="Sora"/>
                <a:cs typeface="Sora"/>
                <a:sym typeface="Sora"/>
              </a:defRPr>
            </a:lvl8pPr>
            <a:lvl9pPr lvl="8" algn="l">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75" name="Google Shape;175;p63"/>
          <p:cNvSpPr txBox="1">
            <a:spLocks noGrp="1"/>
          </p:cNvSpPr>
          <p:nvPr>
            <p:ph type="subTitle" idx="5"/>
          </p:nvPr>
        </p:nvSpPr>
        <p:spPr>
          <a:xfrm>
            <a:off x="3484422" y="3390800"/>
            <a:ext cx="2175300" cy="3942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ra"/>
              <a:buNone/>
              <a:defRPr sz="2000" b="1">
                <a:latin typeface="Sora"/>
                <a:ea typeface="Sora"/>
                <a:cs typeface="Sora"/>
                <a:sym typeface="Sora"/>
              </a:defRPr>
            </a:lvl1pPr>
            <a:lvl2pPr lvl="1" algn="l">
              <a:lnSpc>
                <a:spcPct val="115000"/>
              </a:lnSpc>
              <a:spcBef>
                <a:spcPts val="0"/>
              </a:spcBef>
              <a:spcAft>
                <a:spcPts val="0"/>
              </a:spcAft>
              <a:buSzPts val="2400"/>
              <a:buFont typeface="Sora"/>
              <a:buNone/>
              <a:defRPr sz="2400" b="1">
                <a:latin typeface="Sora"/>
                <a:ea typeface="Sora"/>
                <a:cs typeface="Sora"/>
                <a:sym typeface="Sora"/>
              </a:defRPr>
            </a:lvl2pPr>
            <a:lvl3pPr lvl="2" algn="l">
              <a:lnSpc>
                <a:spcPct val="115000"/>
              </a:lnSpc>
              <a:spcBef>
                <a:spcPts val="0"/>
              </a:spcBef>
              <a:spcAft>
                <a:spcPts val="0"/>
              </a:spcAft>
              <a:buSzPts val="2400"/>
              <a:buFont typeface="Sora"/>
              <a:buNone/>
              <a:defRPr sz="2400" b="1">
                <a:latin typeface="Sora"/>
                <a:ea typeface="Sora"/>
                <a:cs typeface="Sora"/>
                <a:sym typeface="Sora"/>
              </a:defRPr>
            </a:lvl3pPr>
            <a:lvl4pPr lvl="3" algn="l">
              <a:lnSpc>
                <a:spcPct val="115000"/>
              </a:lnSpc>
              <a:spcBef>
                <a:spcPts val="0"/>
              </a:spcBef>
              <a:spcAft>
                <a:spcPts val="0"/>
              </a:spcAft>
              <a:buSzPts val="2400"/>
              <a:buFont typeface="Sora"/>
              <a:buNone/>
              <a:defRPr sz="2400" b="1">
                <a:latin typeface="Sora"/>
                <a:ea typeface="Sora"/>
                <a:cs typeface="Sora"/>
                <a:sym typeface="Sora"/>
              </a:defRPr>
            </a:lvl4pPr>
            <a:lvl5pPr lvl="4" algn="l">
              <a:lnSpc>
                <a:spcPct val="115000"/>
              </a:lnSpc>
              <a:spcBef>
                <a:spcPts val="0"/>
              </a:spcBef>
              <a:spcAft>
                <a:spcPts val="0"/>
              </a:spcAft>
              <a:buSzPts val="2400"/>
              <a:buFont typeface="Sora"/>
              <a:buNone/>
              <a:defRPr sz="2400" b="1">
                <a:latin typeface="Sora"/>
                <a:ea typeface="Sora"/>
                <a:cs typeface="Sora"/>
                <a:sym typeface="Sora"/>
              </a:defRPr>
            </a:lvl5pPr>
            <a:lvl6pPr lvl="5" algn="l">
              <a:lnSpc>
                <a:spcPct val="115000"/>
              </a:lnSpc>
              <a:spcBef>
                <a:spcPts val="0"/>
              </a:spcBef>
              <a:spcAft>
                <a:spcPts val="0"/>
              </a:spcAft>
              <a:buSzPts val="2400"/>
              <a:buFont typeface="Sora"/>
              <a:buNone/>
              <a:defRPr sz="2400" b="1">
                <a:latin typeface="Sora"/>
                <a:ea typeface="Sora"/>
                <a:cs typeface="Sora"/>
                <a:sym typeface="Sora"/>
              </a:defRPr>
            </a:lvl6pPr>
            <a:lvl7pPr lvl="6" algn="l">
              <a:lnSpc>
                <a:spcPct val="115000"/>
              </a:lnSpc>
              <a:spcBef>
                <a:spcPts val="0"/>
              </a:spcBef>
              <a:spcAft>
                <a:spcPts val="0"/>
              </a:spcAft>
              <a:buSzPts val="2400"/>
              <a:buFont typeface="Sora"/>
              <a:buNone/>
              <a:defRPr sz="2400" b="1">
                <a:latin typeface="Sora"/>
                <a:ea typeface="Sora"/>
                <a:cs typeface="Sora"/>
                <a:sym typeface="Sora"/>
              </a:defRPr>
            </a:lvl7pPr>
            <a:lvl8pPr lvl="7" algn="l">
              <a:lnSpc>
                <a:spcPct val="115000"/>
              </a:lnSpc>
              <a:spcBef>
                <a:spcPts val="0"/>
              </a:spcBef>
              <a:spcAft>
                <a:spcPts val="0"/>
              </a:spcAft>
              <a:buSzPts val="2400"/>
              <a:buFont typeface="Sora"/>
              <a:buNone/>
              <a:defRPr sz="2400" b="1">
                <a:latin typeface="Sora"/>
                <a:ea typeface="Sora"/>
                <a:cs typeface="Sora"/>
                <a:sym typeface="Sora"/>
              </a:defRPr>
            </a:lvl8pPr>
            <a:lvl9pPr lvl="8" algn="l">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76" name="Google Shape;176;p63"/>
          <p:cNvSpPr txBox="1">
            <a:spLocks noGrp="1"/>
          </p:cNvSpPr>
          <p:nvPr>
            <p:ph type="subTitle" idx="6"/>
          </p:nvPr>
        </p:nvSpPr>
        <p:spPr>
          <a:xfrm>
            <a:off x="6031150" y="3390800"/>
            <a:ext cx="2175300" cy="3942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ra"/>
              <a:buNone/>
              <a:defRPr sz="2000" b="1">
                <a:latin typeface="Sora"/>
                <a:ea typeface="Sora"/>
                <a:cs typeface="Sora"/>
                <a:sym typeface="Sora"/>
              </a:defRPr>
            </a:lvl1pPr>
            <a:lvl2pPr lvl="1" algn="l">
              <a:lnSpc>
                <a:spcPct val="115000"/>
              </a:lnSpc>
              <a:spcBef>
                <a:spcPts val="0"/>
              </a:spcBef>
              <a:spcAft>
                <a:spcPts val="0"/>
              </a:spcAft>
              <a:buSzPts val="2400"/>
              <a:buFont typeface="Sora"/>
              <a:buNone/>
              <a:defRPr sz="2400" b="1">
                <a:latin typeface="Sora"/>
                <a:ea typeface="Sora"/>
                <a:cs typeface="Sora"/>
                <a:sym typeface="Sora"/>
              </a:defRPr>
            </a:lvl2pPr>
            <a:lvl3pPr lvl="2" algn="l">
              <a:lnSpc>
                <a:spcPct val="115000"/>
              </a:lnSpc>
              <a:spcBef>
                <a:spcPts val="0"/>
              </a:spcBef>
              <a:spcAft>
                <a:spcPts val="0"/>
              </a:spcAft>
              <a:buSzPts val="2400"/>
              <a:buFont typeface="Sora"/>
              <a:buNone/>
              <a:defRPr sz="2400" b="1">
                <a:latin typeface="Sora"/>
                <a:ea typeface="Sora"/>
                <a:cs typeface="Sora"/>
                <a:sym typeface="Sora"/>
              </a:defRPr>
            </a:lvl3pPr>
            <a:lvl4pPr lvl="3" algn="l">
              <a:lnSpc>
                <a:spcPct val="115000"/>
              </a:lnSpc>
              <a:spcBef>
                <a:spcPts val="0"/>
              </a:spcBef>
              <a:spcAft>
                <a:spcPts val="0"/>
              </a:spcAft>
              <a:buSzPts val="2400"/>
              <a:buFont typeface="Sora"/>
              <a:buNone/>
              <a:defRPr sz="2400" b="1">
                <a:latin typeface="Sora"/>
                <a:ea typeface="Sora"/>
                <a:cs typeface="Sora"/>
                <a:sym typeface="Sora"/>
              </a:defRPr>
            </a:lvl4pPr>
            <a:lvl5pPr lvl="4" algn="l">
              <a:lnSpc>
                <a:spcPct val="115000"/>
              </a:lnSpc>
              <a:spcBef>
                <a:spcPts val="0"/>
              </a:spcBef>
              <a:spcAft>
                <a:spcPts val="0"/>
              </a:spcAft>
              <a:buSzPts val="2400"/>
              <a:buFont typeface="Sora"/>
              <a:buNone/>
              <a:defRPr sz="2400" b="1">
                <a:latin typeface="Sora"/>
                <a:ea typeface="Sora"/>
                <a:cs typeface="Sora"/>
                <a:sym typeface="Sora"/>
              </a:defRPr>
            </a:lvl5pPr>
            <a:lvl6pPr lvl="5" algn="l">
              <a:lnSpc>
                <a:spcPct val="115000"/>
              </a:lnSpc>
              <a:spcBef>
                <a:spcPts val="0"/>
              </a:spcBef>
              <a:spcAft>
                <a:spcPts val="0"/>
              </a:spcAft>
              <a:buSzPts val="2400"/>
              <a:buFont typeface="Sora"/>
              <a:buNone/>
              <a:defRPr sz="2400" b="1">
                <a:latin typeface="Sora"/>
                <a:ea typeface="Sora"/>
                <a:cs typeface="Sora"/>
                <a:sym typeface="Sora"/>
              </a:defRPr>
            </a:lvl6pPr>
            <a:lvl7pPr lvl="6" algn="l">
              <a:lnSpc>
                <a:spcPct val="115000"/>
              </a:lnSpc>
              <a:spcBef>
                <a:spcPts val="0"/>
              </a:spcBef>
              <a:spcAft>
                <a:spcPts val="0"/>
              </a:spcAft>
              <a:buSzPts val="2400"/>
              <a:buFont typeface="Sora"/>
              <a:buNone/>
              <a:defRPr sz="2400" b="1">
                <a:latin typeface="Sora"/>
                <a:ea typeface="Sora"/>
                <a:cs typeface="Sora"/>
                <a:sym typeface="Sora"/>
              </a:defRPr>
            </a:lvl7pPr>
            <a:lvl8pPr lvl="7" algn="l">
              <a:lnSpc>
                <a:spcPct val="115000"/>
              </a:lnSpc>
              <a:spcBef>
                <a:spcPts val="0"/>
              </a:spcBef>
              <a:spcAft>
                <a:spcPts val="0"/>
              </a:spcAft>
              <a:buSzPts val="2400"/>
              <a:buFont typeface="Sora"/>
              <a:buNone/>
              <a:defRPr sz="2400" b="1">
                <a:latin typeface="Sora"/>
                <a:ea typeface="Sora"/>
                <a:cs typeface="Sora"/>
                <a:sym typeface="Sora"/>
              </a:defRPr>
            </a:lvl8pPr>
            <a:lvl9pPr lvl="8" algn="l">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77" name="Google Shape;177;p63"/>
          <p:cNvGrpSpPr/>
          <p:nvPr/>
        </p:nvGrpSpPr>
        <p:grpSpPr>
          <a:xfrm>
            <a:off x="8577868" y="74717"/>
            <a:ext cx="605875" cy="4412242"/>
            <a:chOff x="8577868" y="74717"/>
            <a:chExt cx="605875" cy="4412242"/>
          </a:xfrm>
        </p:grpSpPr>
        <p:sp>
          <p:nvSpPr>
            <p:cNvPr id="178" name="Google Shape;178;p63"/>
            <p:cNvSpPr/>
            <p:nvPr/>
          </p:nvSpPr>
          <p:spPr>
            <a:xfrm>
              <a:off x="8937302" y="74717"/>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63"/>
            <p:cNvSpPr/>
            <p:nvPr/>
          </p:nvSpPr>
          <p:spPr>
            <a:xfrm>
              <a:off x="8577884" y="2792122"/>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63"/>
            <p:cNvSpPr/>
            <p:nvPr/>
          </p:nvSpPr>
          <p:spPr>
            <a:xfrm>
              <a:off x="8577868" y="4353966"/>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1" name="Google Shape;181;p63"/>
          <p:cNvGrpSpPr/>
          <p:nvPr/>
        </p:nvGrpSpPr>
        <p:grpSpPr>
          <a:xfrm>
            <a:off x="8264950" y="539225"/>
            <a:ext cx="672350" cy="4815275"/>
            <a:chOff x="8264950" y="539225"/>
            <a:chExt cx="672350" cy="4815275"/>
          </a:xfrm>
        </p:grpSpPr>
        <p:cxnSp>
          <p:nvCxnSpPr>
            <p:cNvPr id="182" name="Google Shape;182;p63"/>
            <p:cNvCxnSpPr/>
            <p:nvPr/>
          </p:nvCxnSpPr>
          <p:spPr>
            <a:xfrm rot="-5400000">
              <a:off x="6194650" y="2609525"/>
              <a:ext cx="4686900" cy="546300"/>
            </a:xfrm>
            <a:prstGeom prst="bentConnector3">
              <a:avLst>
                <a:gd name="adj1" fmla="val 9059"/>
              </a:avLst>
            </a:prstGeom>
            <a:noFill/>
            <a:ln w="19050" cap="flat" cmpd="sng">
              <a:solidFill>
                <a:schemeClr val="lt2"/>
              </a:solidFill>
              <a:prstDash val="solid"/>
              <a:round/>
              <a:headEnd type="none" w="sm" len="sm"/>
              <a:tailEnd type="oval" w="med" len="med"/>
            </a:ln>
          </p:spPr>
        </p:cxnSp>
        <p:cxnSp>
          <p:nvCxnSpPr>
            <p:cNvPr id="183" name="Google Shape;183;p63"/>
            <p:cNvCxnSpPr/>
            <p:nvPr/>
          </p:nvCxnSpPr>
          <p:spPr>
            <a:xfrm rot="-5400000">
              <a:off x="6564000" y="2981200"/>
              <a:ext cx="4140000" cy="606600"/>
            </a:xfrm>
            <a:prstGeom prst="bentConnector3">
              <a:avLst>
                <a:gd name="adj1" fmla="val 9476"/>
              </a:avLst>
            </a:prstGeom>
            <a:noFill/>
            <a:ln w="19050" cap="flat" cmpd="sng">
              <a:solidFill>
                <a:schemeClr val="lt2"/>
              </a:solidFill>
              <a:prstDash val="solid"/>
              <a:round/>
              <a:headEnd type="none" w="sm" len="sm"/>
              <a:tailEnd type="oval" w="med" len="med"/>
            </a:ln>
          </p:spPr>
        </p:cxnSp>
      </p:grpSp>
      <p:sp>
        <p:nvSpPr>
          <p:cNvPr id="184" name="Google Shape;184;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5"/>
        <p:cNvGrpSpPr/>
        <p:nvPr/>
      </p:nvGrpSpPr>
      <p:grpSpPr>
        <a:xfrm>
          <a:off x="0" y="0"/>
          <a:ext cx="0" cy="0"/>
          <a:chOff x="0" y="0"/>
          <a:chExt cx="0" cy="0"/>
        </a:xfrm>
      </p:grpSpPr>
      <p:sp>
        <p:nvSpPr>
          <p:cNvPr id="186" name="Google Shape;186;p6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87" name="Google Shape;187;p64"/>
          <p:cNvSpPr txBox="1">
            <a:spLocks noGrp="1"/>
          </p:cNvSpPr>
          <p:nvPr>
            <p:ph type="subTitle" idx="1"/>
          </p:nvPr>
        </p:nvSpPr>
        <p:spPr>
          <a:xfrm>
            <a:off x="974900" y="2116975"/>
            <a:ext cx="1986000" cy="649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88" name="Google Shape;188;p64"/>
          <p:cNvSpPr txBox="1">
            <a:spLocks noGrp="1"/>
          </p:cNvSpPr>
          <p:nvPr>
            <p:ph type="subTitle" idx="2"/>
          </p:nvPr>
        </p:nvSpPr>
        <p:spPr>
          <a:xfrm>
            <a:off x="3578947" y="2116975"/>
            <a:ext cx="1986000" cy="649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89" name="Google Shape;189;p64"/>
          <p:cNvSpPr txBox="1">
            <a:spLocks noGrp="1"/>
          </p:cNvSpPr>
          <p:nvPr>
            <p:ph type="subTitle" idx="3"/>
          </p:nvPr>
        </p:nvSpPr>
        <p:spPr>
          <a:xfrm>
            <a:off x="974900" y="3931375"/>
            <a:ext cx="1986000" cy="649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90" name="Google Shape;190;p64"/>
          <p:cNvSpPr txBox="1">
            <a:spLocks noGrp="1"/>
          </p:cNvSpPr>
          <p:nvPr>
            <p:ph type="subTitle" idx="4"/>
          </p:nvPr>
        </p:nvSpPr>
        <p:spPr>
          <a:xfrm>
            <a:off x="3578947" y="3931375"/>
            <a:ext cx="1986000" cy="649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91" name="Google Shape;191;p64"/>
          <p:cNvSpPr txBox="1">
            <a:spLocks noGrp="1"/>
          </p:cNvSpPr>
          <p:nvPr>
            <p:ph type="subTitle" idx="5"/>
          </p:nvPr>
        </p:nvSpPr>
        <p:spPr>
          <a:xfrm>
            <a:off x="6183000" y="2116975"/>
            <a:ext cx="1986000" cy="649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92" name="Google Shape;192;p64"/>
          <p:cNvSpPr txBox="1">
            <a:spLocks noGrp="1"/>
          </p:cNvSpPr>
          <p:nvPr>
            <p:ph type="subTitle" idx="6"/>
          </p:nvPr>
        </p:nvSpPr>
        <p:spPr>
          <a:xfrm>
            <a:off x="6183000" y="3931375"/>
            <a:ext cx="1986000" cy="649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93" name="Google Shape;193;p64"/>
          <p:cNvSpPr txBox="1">
            <a:spLocks noGrp="1"/>
          </p:cNvSpPr>
          <p:nvPr>
            <p:ph type="subTitle" idx="7"/>
          </p:nvPr>
        </p:nvSpPr>
        <p:spPr>
          <a:xfrm>
            <a:off x="974900" y="1908247"/>
            <a:ext cx="1986000" cy="3591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ra"/>
              <a:buNone/>
              <a:defRPr sz="2000" b="1">
                <a:latin typeface="Sora"/>
                <a:ea typeface="Sora"/>
                <a:cs typeface="Sora"/>
                <a:sym typeface="Sora"/>
              </a:defRPr>
            </a:lvl1pPr>
            <a:lvl2pPr lvl="1" algn="l">
              <a:lnSpc>
                <a:spcPct val="115000"/>
              </a:lnSpc>
              <a:spcBef>
                <a:spcPts val="0"/>
              </a:spcBef>
              <a:spcAft>
                <a:spcPts val="0"/>
              </a:spcAft>
              <a:buSzPts val="2400"/>
              <a:buFont typeface="Sora"/>
              <a:buNone/>
              <a:defRPr sz="2400" b="1">
                <a:latin typeface="Sora"/>
                <a:ea typeface="Sora"/>
                <a:cs typeface="Sora"/>
                <a:sym typeface="Sora"/>
              </a:defRPr>
            </a:lvl2pPr>
            <a:lvl3pPr lvl="2" algn="l">
              <a:lnSpc>
                <a:spcPct val="115000"/>
              </a:lnSpc>
              <a:spcBef>
                <a:spcPts val="0"/>
              </a:spcBef>
              <a:spcAft>
                <a:spcPts val="0"/>
              </a:spcAft>
              <a:buSzPts val="2400"/>
              <a:buFont typeface="Sora"/>
              <a:buNone/>
              <a:defRPr sz="2400" b="1">
                <a:latin typeface="Sora"/>
                <a:ea typeface="Sora"/>
                <a:cs typeface="Sora"/>
                <a:sym typeface="Sora"/>
              </a:defRPr>
            </a:lvl3pPr>
            <a:lvl4pPr lvl="3" algn="l">
              <a:lnSpc>
                <a:spcPct val="115000"/>
              </a:lnSpc>
              <a:spcBef>
                <a:spcPts val="0"/>
              </a:spcBef>
              <a:spcAft>
                <a:spcPts val="0"/>
              </a:spcAft>
              <a:buSzPts val="2400"/>
              <a:buFont typeface="Sora"/>
              <a:buNone/>
              <a:defRPr sz="2400" b="1">
                <a:latin typeface="Sora"/>
                <a:ea typeface="Sora"/>
                <a:cs typeface="Sora"/>
                <a:sym typeface="Sora"/>
              </a:defRPr>
            </a:lvl4pPr>
            <a:lvl5pPr lvl="4" algn="l">
              <a:lnSpc>
                <a:spcPct val="115000"/>
              </a:lnSpc>
              <a:spcBef>
                <a:spcPts val="0"/>
              </a:spcBef>
              <a:spcAft>
                <a:spcPts val="0"/>
              </a:spcAft>
              <a:buSzPts val="2400"/>
              <a:buFont typeface="Sora"/>
              <a:buNone/>
              <a:defRPr sz="2400" b="1">
                <a:latin typeface="Sora"/>
                <a:ea typeface="Sora"/>
                <a:cs typeface="Sora"/>
                <a:sym typeface="Sora"/>
              </a:defRPr>
            </a:lvl5pPr>
            <a:lvl6pPr lvl="5" algn="l">
              <a:lnSpc>
                <a:spcPct val="115000"/>
              </a:lnSpc>
              <a:spcBef>
                <a:spcPts val="0"/>
              </a:spcBef>
              <a:spcAft>
                <a:spcPts val="0"/>
              </a:spcAft>
              <a:buSzPts val="2400"/>
              <a:buFont typeface="Sora"/>
              <a:buNone/>
              <a:defRPr sz="2400" b="1">
                <a:latin typeface="Sora"/>
                <a:ea typeface="Sora"/>
                <a:cs typeface="Sora"/>
                <a:sym typeface="Sora"/>
              </a:defRPr>
            </a:lvl6pPr>
            <a:lvl7pPr lvl="6" algn="l">
              <a:lnSpc>
                <a:spcPct val="115000"/>
              </a:lnSpc>
              <a:spcBef>
                <a:spcPts val="0"/>
              </a:spcBef>
              <a:spcAft>
                <a:spcPts val="0"/>
              </a:spcAft>
              <a:buSzPts val="2400"/>
              <a:buFont typeface="Sora"/>
              <a:buNone/>
              <a:defRPr sz="2400" b="1">
                <a:latin typeface="Sora"/>
                <a:ea typeface="Sora"/>
                <a:cs typeface="Sora"/>
                <a:sym typeface="Sora"/>
              </a:defRPr>
            </a:lvl7pPr>
            <a:lvl8pPr lvl="7" algn="l">
              <a:lnSpc>
                <a:spcPct val="115000"/>
              </a:lnSpc>
              <a:spcBef>
                <a:spcPts val="0"/>
              </a:spcBef>
              <a:spcAft>
                <a:spcPts val="0"/>
              </a:spcAft>
              <a:buSzPts val="2400"/>
              <a:buFont typeface="Sora"/>
              <a:buNone/>
              <a:defRPr sz="2400" b="1">
                <a:latin typeface="Sora"/>
                <a:ea typeface="Sora"/>
                <a:cs typeface="Sora"/>
                <a:sym typeface="Sora"/>
              </a:defRPr>
            </a:lvl8pPr>
            <a:lvl9pPr lvl="8" algn="l">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94" name="Google Shape;194;p64"/>
          <p:cNvSpPr txBox="1">
            <a:spLocks noGrp="1"/>
          </p:cNvSpPr>
          <p:nvPr>
            <p:ph type="subTitle" idx="8"/>
          </p:nvPr>
        </p:nvSpPr>
        <p:spPr>
          <a:xfrm>
            <a:off x="3578947" y="1908247"/>
            <a:ext cx="1986000" cy="3591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ra"/>
              <a:buNone/>
              <a:defRPr sz="2000" b="1">
                <a:latin typeface="Sora"/>
                <a:ea typeface="Sora"/>
                <a:cs typeface="Sora"/>
                <a:sym typeface="Sora"/>
              </a:defRPr>
            </a:lvl1pPr>
            <a:lvl2pPr lvl="1" algn="l">
              <a:lnSpc>
                <a:spcPct val="115000"/>
              </a:lnSpc>
              <a:spcBef>
                <a:spcPts val="0"/>
              </a:spcBef>
              <a:spcAft>
                <a:spcPts val="0"/>
              </a:spcAft>
              <a:buSzPts val="2400"/>
              <a:buFont typeface="Sora"/>
              <a:buNone/>
              <a:defRPr sz="2400" b="1">
                <a:latin typeface="Sora"/>
                <a:ea typeface="Sora"/>
                <a:cs typeface="Sora"/>
                <a:sym typeface="Sora"/>
              </a:defRPr>
            </a:lvl2pPr>
            <a:lvl3pPr lvl="2" algn="l">
              <a:lnSpc>
                <a:spcPct val="115000"/>
              </a:lnSpc>
              <a:spcBef>
                <a:spcPts val="0"/>
              </a:spcBef>
              <a:spcAft>
                <a:spcPts val="0"/>
              </a:spcAft>
              <a:buSzPts val="2400"/>
              <a:buFont typeface="Sora"/>
              <a:buNone/>
              <a:defRPr sz="2400" b="1">
                <a:latin typeface="Sora"/>
                <a:ea typeface="Sora"/>
                <a:cs typeface="Sora"/>
                <a:sym typeface="Sora"/>
              </a:defRPr>
            </a:lvl3pPr>
            <a:lvl4pPr lvl="3" algn="l">
              <a:lnSpc>
                <a:spcPct val="115000"/>
              </a:lnSpc>
              <a:spcBef>
                <a:spcPts val="0"/>
              </a:spcBef>
              <a:spcAft>
                <a:spcPts val="0"/>
              </a:spcAft>
              <a:buSzPts val="2400"/>
              <a:buFont typeface="Sora"/>
              <a:buNone/>
              <a:defRPr sz="2400" b="1">
                <a:latin typeface="Sora"/>
                <a:ea typeface="Sora"/>
                <a:cs typeface="Sora"/>
                <a:sym typeface="Sora"/>
              </a:defRPr>
            </a:lvl4pPr>
            <a:lvl5pPr lvl="4" algn="l">
              <a:lnSpc>
                <a:spcPct val="115000"/>
              </a:lnSpc>
              <a:spcBef>
                <a:spcPts val="0"/>
              </a:spcBef>
              <a:spcAft>
                <a:spcPts val="0"/>
              </a:spcAft>
              <a:buSzPts val="2400"/>
              <a:buFont typeface="Sora"/>
              <a:buNone/>
              <a:defRPr sz="2400" b="1">
                <a:latin typeface="Sora"/>
                <a:ea typeface="Sora"/>
                <a:cs typeface="Sora"/>
                <a:sym typeface="Sora"/>
              </a:defRPr>
            </a:lvl5pPr>
            <a:lvl6pPr lvl="5" algn="l">
              <a:lnSpc>
                <a:spcPct val="115000"/>
              </a:lnSpc>
              <a:spcBef>
                <a:spcPts val="0"/>
              </a:spcBef>
              <a:spcAft>
                <a:spcPts val="0"/>
              </a:spcAft>
              <a:buSzPts val="2400"/>
              <a:buFont typeface="Sora"/>
              <a:buNone/>
              <a:defRPr sz="2400" b="1">
                <a:latin typeface="Sora"/>
                <a:ea typeface="Sora"/>
                <a:cs typeface="Sora"/>
                <a:sym typeface="Sora"/>
              </a:defRPr>
            </a:lvl6pPr>
            <a:lvl7pPr lvl="6" algn="l">
              <a:lnSpc>
                <a:spcPct val="115000"/>
              </a:lnSpc>
              <a:spcBef>
                <a:spcPts val="0"/>
              </a:spcBef>
              <a:spcAft>
                <a:spcPts val="0"/>
              </a:spcAft>
              <a:buSzPts val="2400"/>
              <a:buFont typeface="Sora"/>
              <a:buNone/>
              <a:defRPr sz="2400" b="1">
                <a:latin typeface="Sora"/>
                <a:ea typeface="Sora"/>
                <a:cs typeface="Sora"/>
                <a:sym typeface="Sora"/>
              </a:defRPr>
            </a:lvl7pPr>
            <a:lvl8pPr lvl="7" algn="l">
              <a:lnSpc>
                <a:spcPct val="115000"/>
              </a:lnSpc>
              <a:spcBef>
                <a:spcPts val="0"/>
              </a:spcBef>
              <a:spcAft>
                <a:spcPts val="0"/>
              </a:spcAft>
              <a:buSzPts val="2400"/>
              <a:buFont typeface="Sora"/>
              <a:buNone/>
              <a:defRPr sz="2400" b="1">
                <a:latin typeface="Sora"/>
                <a:ea typeface="Sora"/>
                <a:cs typeface="Sora"/>
                <a:sym typeface="Sora"/>
              </a:defRPr>
            </a:lvl8pPr>
            <a:lvl9pPr lvl="8" algn="l">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95" name="Google Shape;195;p64"/>
          <p:cNvSpPr txBox="1">
            <a:spLocks noGrp="1"/>
          </p:cNvSpPr>
          <p:nvPr>
            <p:ph type="subTitle" idx="9"/>
          </p:nvPr>
        </p:nvSpPr>
        <p:spPr>
          <a:xfrm>
            <a:off x="974900" y="3722672"/>
            <a:ext cx="1986000" cy="3591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ra"/>
              <a:buNone/>
              <a:defRPr sz="2000" b="1">
                <a:latin typeface="Sora"/>
                <a:ea typeface="Sora"/>
                <a:cs typeface="Sora"/>
                <a:sym typeface="Sora"/>
              </a:defRPr>
            </a:lvl1pPr>
            <a:lvl2pPr lvl="1" algn="l">
              <a:lnSpc>
                <a:spcPct val="115000"/>
              </a:lnSpc>
              <a:spcBef>
                <a:spcPts val="0"/>
              </a:spcBef>
              <a:spcAft>
                <a:spcPts val="0"/>
              </a:spcAft>
              <a:buSzPts val="2400"/>
              <a:buFont typeface="Sora"/>
              <a:buNone/>
              <a:defRPr sz="2400" b="1">
                <a:latin typeface="Sora"/>
                <a:ea typeface="Sora"/>
                <a:cs typeface="Sora"/>
                <a:sym typeface="Sora"/>
              </a:defRPr>
            </a:lvl2pPr>
            <a:lvl3pPr lvl="2" algn="l">
              <a:lnSpc>
                <a:spcPct val="115000"/>
              </a:lnSpc>
              <a:spcBef>
                <a:spcPts val="0"/>
              </a:spcBef>
              <a:spcAft>
                <a:spcPts val="0"/>
              </a:spcAft>
              <a:buSzPts val="2400"/>
              <a:buFont typeface="Sora"/>
              <a:buNone/>
              <a:defRPr sz="2400" b="1">
                <a:latin typeface="Sora"/>
                <a:ea typeface="Sora"/>
                <a:cs typeface="Sora"/>
                <a:sym typeface="Sora"/>
              </a:defRPr>
            </a:lvl3pPr>
            <a:lvl4pPr lvl="3" algn="l">
              <a:lnSpc>
                <a:spcPct val="115000"/>
              </a:lnSpc>
              <a:spcBef>
                <a:spcPts val="0"/>
              </a:spcBef>
              <a:spcAft>
                <a:spcPts val="0"/>
              </a:spcAft>
              <a:buSzPts val="2400"/>
              <a:buFont typeface="Sora"/>
              <a:buNone/>
              <a:defRPr sz="2400" b="1">
                <a:latin typeface="Sora"/>
                <a:ea typeface="Sora"/>
                <a:cs typeface="Sora"/>
                <a:sym typeface="Sora"/>
              </a:defRPr>
            </a:lvl4pPr>
            <a:lvl5pPr lvl="4" algn="l">
              <a:lnSpc>
                <a:spcPct val="115000"/>
              </a:lnSpc>
              <a:spcBef>
                <a:spcPts val="0"/>
              </a:spcBef>
              <a:spcAft>
                <a:spcPts val="0"/>
              </a:spcAft>
              <a:buSzPts val="2400"/>
              <a:buFont typeface="Sora"/>
              <a:buNone/>
              <a:defRPr sz="2400" b="1">
                <a:latin typeface="Sora"/>
                <a:ea typeface="Sora"/>
                <a:cs typeface="Sora"/>
                <a:sym typeface="Sora"/>
              </a:defRPr>
            </a:lvl5pPr>
            <a:lvl6pPr lvl="5" algn="l">
              <a:lnSpc>
                <a:spcPct val="115000"/>
              </a:lnSpc>
              <a:spcBef>
                <a:spcPts val="0"/>
              </a:spcBef>
              <a:spcAft>
                <a:spcPts val="0"/>
              </a:spcAft>
              <a:buSzPts val="2400"/>
              <a:buFont typeface="Sora"/>
              <a:buNone/>
              <a:defRPr sz="2400" b="1">
                <a:latin typeface="Sora"/>
                <a:ea typeface="Sora"/>
                <a:cs typeface="Sora"/>
                <a:sym typeface="Sora"/>
              </a:defRPr>
            </a:lvl6pPr>
            <a:lvl7pPr lvl="6" algn="l">
              <a:lnSpc>
                <a:spcPct val="115000"/>
              </a:lnSpc>
              <a:spcBef>
                <a:spcPts val="0"/>
              </a:spcBef>
              <a:spcAft>
                <a:spcPts val="0"/>
              </a:spcAft>
              <a:buSzPts val="2400"/>
              <a:buFont typeface="Sora"/>
              <a:buNone/>
              <a:defRPr sz="2400" b="1">
                <a:latin typeface="Sora"/>
                <a:ea typeface="Sora"/>
                <a:cs typeface="Sora"/>
                <a:sym typeface="Sora"/>
              </a:defRPr>
            </a:lvl7pPr>
            <a:lvl8pPr lvl="7" algn="l">
              <a:lnSpc>
                <a:spcPct val="115000"/>
              </a:lnSpc>
              <a:spcBef>
                <a:spcPts val="0"/>
              </a:spcBef>
              <a:spcAft>
                <a:spcPts val="0"/>
              </a:spcAft>
              <a:buSzPts val="2400"/>
              <a:buFont typeface="Sora"/>
              <a:buNone/>
              <a:defRPr sz="2400" b="1">
                <a:latin typeface="Sora"/>
                <a:ea typeface="Sora"/>
                <a:cs typeface="Sora"/>
                <a:sym typeface="Sora"/>
              </a:defRPr>
            </a:lvl8pPr>
            <a:lvl9pPr lvl="8" algn="l">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96" name="Google Shape;196;p64"/>
          <p:cNvSpPr txBox="1">
            <a:spLocks noGrp="1"/>
          </p:cNvSpPr>
          <p:nvPr>
            <p:ph type="subTitle" idx="13"/>
          </p:nvPr>
        </p:nvSpPr>
        <p:spPr>
          <a:xfrm>
            <a:off x="3578947" y="3722672"/>
            <a:ext cx="1986000" cy="3591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ra"/>
              <a:buNone/>
              <a:defRPr sz="2000" b="1">
                <a:latin typeface="Sora"/>
                <a:ea typeface="Sora"/>
                <a:cs typeface="Sora"/>
                <a:sym typeface="Sora"/>
              </a:defRPr>
            </a:lvl1pPr>
            <a:lvl2pPr lvl="1" algn="l">
              <a:lnSpc>
                <a:spcPct val="115000"/>
              </a:lnSpc>
              <a:spcBef>
                <a:spcPts val="0"/>
              </a:spcBef>
              <a:spcAft>
                <a:spcPts val="0"/>
              </a:spcAft>
              <a:buSzPts val="2400"/>
              <a:buFont typeface="Sora"/>
              <a:buNone/>
              <a:defRPr sz="2400" b="1">
                <a:latin typeface="Sora"/>
                <a:ea typeface="Sora"/>
                <a:cs typeface="Sora"/>
                <a:sym typeface="Sora"/>
              </a:defRPr>
            </a:lvl2pPr>
            <a:lvl3pPr lvl="2" algn="l">
              <a:lnSpc>
                <a:spcPct val="115000"/>
              </a:lnSpc>
              <a:spcBef>
                <a:spcPts val="0"/>
              </a:spcBef>
              <a:spcAft>
                <a:spcPts val="0"/>
              </a:spcAft>
              <a:buSzPts val="2400"/>
              <a:buFont typeface="Sora"/>
              <a:buNone/>
              <a:defRPr sz="2400" b="1">
                <a:latin typeface="Sora"/>
                <a:ea typeface="Sora"/>
                <a:cs typeface="Sora"/>
                <a:sym typeface="Sora"/>
              </a:defRPr>
            </a:lvl3pPr>
            <a:lvl4pPr lvl="3" algn="l">
              <a:lnSpc>
                <a:spcPct val="115000"/>
              </a:lnSpc>
              <a:spcBef>
                <a:spcPts val="0"/>
              </a:spcBef>
              <a:spcAft>
                <a:spcPts val="0"/>
              </a:spcAft>
              <a:buSzPts val="2400"/>
              <a:buFont typeface="Sora"/>
              <a:buNone/>
              <a:defRPr sz="2400" b="1">
                <a:latin typeface="Sora"/>
                <a:ea typeface="Sora"/>
                <a:cs typeface="Sora"/>
                <a:sym typeface="Sora"/>
              </a:defRPr>
            </a:lvl4pPr>
            <a:lvl5pPr lvl="4" algn="l">
              <a:lnSpc>
                <a:spcPct val="115000"/>
              </a:lnSpc>
              <a:spcBef>
                <a:spcPts val="0"/>
              </a:spcBef>
              <a:spcAft>
                <a:spcPts val="0"/>
              </a:spcAft>
              <a:buSzPts val="2400"/>
              <a:buFont typeface="Sora"/>
              <a:buNone/>
              <a:defRPr sz="2400" b="1">
                <a:latin typeface="Sora"/>
                <a:ea typeface="Sora"/>
                <a:cs typeface="Sora"/>
                <a:sym typeface="Sora"/>
              </a:defRPr>
            </a:lvl5pPr>
            <a:lvl6pPr lvl="5" algn="l">
              <a:lnSpc>
                <a:spcPct val="115000"/>
              </a:lnSpc>
              <a:spcBef>
                <a:spcPts val="0"/>
              </a:spcBef>
              <a:spcAft>
                <a:spcPts val="0"/>
              </a:spcAft>
              <a:buSzPts val="2400"/>
              <a:buFont typeface="Sora"/>
              <a:buNone/>
              <a:defRPr sz="2400" b="1">
                <a:latin typeface="Sora"/>
                <a:ea typeface="Sora"/>
                <a:cs typeface="Sora"/>
                <a:sym typeface="Sora"/>
              </a:defRPr>
            </a:lvl6pPr>
            <a:lvl7pPr lvl="6" algn="l">
              <a:lnSpc>
                <a:spcPct val="115000"/>
              </a:lnSpc>
              <a:spcBef>
                <a:spcPts val="0"/>
              </a:spcBef>
              <a:spcAft>
                <a:spcPts val="0"/>
              </a:spcAft>
              <a:buSzPts val="2400"/>
              <a:buFont typeface="Sora"/>
              <a:buNone/>
              <a:defRPr sz="2400" b="1">
                <a:latin typeface="Sora"/>
                <a:ea typeface="Sora"/>
                <a:cs typeface="Sora"/>
                <a:sym typeface="Sora"/>
              </a:defRPr>
            </a:lvl7pPr>
            <a:lvl8pPr lvl="7" algn="l">
              <a:lnSpc>
                <a:spcPct val="115000"/>
              </a:lnSpc>
              <a:spcBef>
                <a:spcPts val="0"/>
              </a:spcBef>
              <a:spcAft>
                <a:spcPts val="0"/>
              </a:spcAft>
              <a:buSzPts val="2400"/>
              <a:buFont typeface="Sora"/>
              <a:buNone/>
              <a:defRPr sz="2400" b="1">
                <a:latin typeface="Sora"/>
                <a:ea typeface="Sora"/>
                <a:cs typeface="Sora"/>
                <a:sym typeface="Sora"/>
              </a:defRPr>
            </a:lvl8pPr>
            <a:lvl9pPr lvl="8" algn="l">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97" name="Google Shape;197;p64"/>
          <p:cNvSpPr txBox="1">
            <a:spLocks noGrp="1"/>
          </p:cNvSpPr>
          <p:nvPr>
            <p:ph type="subTitle" idx="14"/>
          </p:nvPr>
        </p:nvSpPr>
        <p:spPr>
          <a:xfrm>
            <a:off x="6183000" y="1908247"/>
            <a:ext cx="1986000" cy="3591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ra"/>
              <a:buNone/>
              <a:defRPr sz="2000" b="1">
                <a:latin typeface="Sora"/>
                <a:ea typeface="Sora"/>
                <a:cs typeface="Sora"/>
                <a:sym typeface="Sora"/>
              </a:defRPr>
            </a:lvl1pPr>
            <a:lvl2pPr lvl="1" algn="l">
              <a:lnSpc>
                <a:spcPct val="115000"/>
              </a:lnSpc>
              <a:spcBef>
                <a:spcPts val="0"/>
              </a:spcBef>
              <a:spcAft>
                <a:spcPts val="0"/>
              </a:spcAft>
              <a:buSzPts val="2400"/>
              <a:buFont typeface="Sora"/>
              <a:buNone/>
              <a:defRPr sz="2400" b="1">
                <a:latin typeface="Sora"/>
                <a:ea typeface="Sora"/>
                <a:cs typeface="Sora"/>
                <a:sym typeface="Sora"/>
              </a:defRPr>
            </a:lvl2pPr>
            <a:lvl3pPr lvl="2" algn="l">
              <a:lnSpc>
                <a:spcPct val="115000"/>
              </a:lnSpc>
              <a:spcBef>
                <a:spcPts val="0"/>
              </a:spcBef>
              <a:spcAft>
                <a:spcPts val="0"/>
              </a:spcAft>
              <a:buSzPts val="2400"/>
              <a:buFont typeface="Sora"/>
              <a:buNone/>
              <a:defRPr sz="2400" b="1">
                <a:latin typeface="Sora"/>
                <a:ea typeface="Sora"/>
                <a:cs typeface="Sora"/>
                <a:sym typeface="Sora"/>
              </a:defRPr>
            </a:lvl3pPr>
            <a:lvl4pPr lvl="3" algn="l">
              <a:lnSpc>
                <a:spcPct val="115000"/>
              </a:lnSpc>
              <a:spcBef>
                <a:spcPts val="0"/>
              </a:spcBef>
              <a:spcAft>
                <a:spcPts val="0"/>
              </a:spcAft>
              <a:buSzPts val="2400"/>
              <a:buFont typeface="Sora"/>
              <a:buNone/>
              <a:defRPr sz="2400" b="1">
                <a:latin typeface="Sora"/>
                <a:ea typeface="Sora"/>
                <a:cs typeface="Sora"/>
                <a:sym typeface="Sora"/>
              </a:defRPr>
            </a:lvl4pPr>
            <a:lvl5pPr lvl="4" algn="l">
              <a:lnSpc>
                <a:spcPct val="115000"/>
              </a:lnSpc>
              <a:spcBef>
                <a:spcPts val="0"/>
              </a:spcBef>
              <a:spcAft>
                <a:spcPts val="0"/>
              </a:spcAft>
              <a:buSzPts val="2400"/>
              <a:buFont typeface="Sora"/>
              <a:buNone/>
              <a:defRPr sz="2400" b="1">
                <a:latin typeface="Sora"/>
                <a:ea typeface="Sora"/>
                <a:cs typeface="Sora"/>
                <a:sym typeface="Sora"/>
              </a:defRPr>
            </a:lvl5pPr>
            <a:lvl6pPr lvl="5" algn="l">
              <a:lnSpc>
                <a:spcPct val="115000"/>
              </a:lnSpc>
              <a:spcBef>
                <a:spcPts val="0"/>
              </a:spcBef>
              <a:spcAft>
                <a:spcPts val="0"/>
              </a:spcAft>
              <a:buSzPts val="2400"/>
              <a:buFont typeface="Sora"/>
              <a:buNone/>
              <a:defRPr sz="2400" b="1">
                <a:latin typeface="Sora"/>
                <a:ea typeface="Sora"/>
                <a:cs typeface="Sora"/>
                <a:sym typeface="Sora"/>
              </a:defRPr>
            </a:lvl6pPr>
            <a:lvl7pPr lvl="6" algn="l">
              <a:lnSpc>
                <a:spcPct val="115000"/>
              </a:lnSpc>
              <a:spcBef>
                <a:spcPts val="0"/>
              </a:spcBef>
              <a:spcAft>
                <a:spcPts val="0"/>
              </a:spcAft>
              <a:buSzPts val="2400"/>
              <a:buFont typeface="Sora"/>
              <a:buNone/>
              <a:defRPr sz="2400" b="1">
                <a:latin typeface="Sora"/>
                <a:ea typeface="Sora"/>
                <a:cs typeface="Sora"/>
                <a:sym typeface="Sora"/>
              </a:defRPr>
            </a:lvl7pPr>
            <a:lvl8pPr lvl="7" algn="l">
              <a:lnSpc>
                <a:spcPct val="115000"/>
              </a:lnSpc>
              <a:spcBef>
                <a:spcPts val="0"/>
              </a:spcBef>
              <a:spcAft>
                <a:spcPts val="0"/>
              </a:spcAft>
              <a:buSzPts val="2400"/>
              <a:buFont typeface="Sora"/>
              <a:buNone/>
              <a:defRPr sz="2400" b="1">
                <a:latin typeface="Sora"/>
                <a:ea typeface="Sora"/>
                <a:cs typeface="Sora"/>
                <a:sym typeface="Sora"/>
              </a:defRPr>
            </a:lvl8pPr>
            <a:lvl9pPr lvl="8" algn="l">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98" name="Google Shape;198;p64"/>
          <p:cNvSpPr txBox="1">
            <a:spLocks noGrp="1"/>
          </p:cNvSpPr>
          <p:nvPr>
            <p:ph type="subTitle" idx="15"/>
          </p:nvPr>
        </p:nvSpPr>
        <p:spPr>
          <a:xfrm>
            <a:off x="6183000" y="3722672"/>
            <a:ext cx="1986000" cy="3591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ra"/>
              <a:buNone/>
              <a:defRPr sz="2000" b="1">
                <a:latin typeface="Sora"/>
                <a:ea typeface="Sora"/>
                <a:cs typeface="Sora"/>
                <a:sym typeface="Sora"/>
              </a:defRPr>
            </a:lvl1pPr>
            <a:lvl2pPr lvl="1" algn="l">
              <a:lnSpc>
                <a:spcPct val="115000"/>
              </a:lnSpc>
              <a:spcBef>
                <a:spcPts val="0"/>
              </a:spcBef>
              <a:spcAft>
                <a:spcPts val="0"/>
              </a:spcAft>
              <a:buSzPts val="2400"/>
              <a:buFont typeface="Sora"/>
              <a:buNone/>
              <a:defRPr sz="2400" b="1">
                <a:latin typeface="Sora"/>
                <a:ea typeface="Sora"/>
                <a:cs typeface="Sora"/>
                <a:sym typeface="Sora"/>
              </a:defRPr>
            </a:lvl2pPr>
            <a:lvl3pPr lvl="2" algn="l">
              <a:lnSpc>
                <a:spcPct val="115000"/>
              </a:lnSpc>
              <a:spcBef>
                <a:spcPts val="0"/>
              </a:spcBef>
              <a:spcAft>
                <a:spcPts val="0"/>
              </a:spcAft>
              <a:buSzPts val="2400"/>
              <a:buFont typeface="Sora"/>
              <a:buNone/>
              <a:defRPr sz="2400" b="1">
                <a:latin typeface="Sora"/>
                <a:ea typeface="Sora"/>
                <a:cs typeface="Sora"/>
                <a:sym typeface="Sora"/>
              </a:defRPr>
            </a:lvl3pPr>
            <a:lvl4pPr lvl="3" algn="l">
              <a:lnSpc>
                <a:spcPct val="115000"/>
              </a:lnSpc>
              <a:spcBef>
                <a:spcPts val="0"/>
              </a:spcBef>
              <a:spcAft>
                <a:spcPts val="0"/>
              </a:spcAft>
              <a:buSzPts val="2400"/>
              <a:buFont typeface="Sora"/>
              <a:buNone/>
              <a:defRPr sz="2400" b="1">
                <a:latin typeface="Sora"/>
                <a:ea typeface="Sora"/>
                <a:cs typeface="Sora"/>
                <a:sym typeface="Sora"/>
              </a:defRPr>
            </a:lvl4pPr>
            <a:lvl5pPr lvl="4" algn="l">
              <a:lnSpc>
                <a:spcPct val="115000"/>
              </a:lnSpc>
              <a:spcBef>
                <a:spcPts val="0"/>
              </a:spcBef>
              <a:spcAft>
                <a:spcPts val="0"/>
              </a:spcAft>
              <a:buSzPts val="2400"/>
              <a:buFont typeface="Sora"/>
              <a:buNone/>
              <a:defRPr sz="2400" b="1">
                <a:latin typeface="Sora"/>
                <a:ea typeface="Sora"/>
                <a:cs typeface="Sora"/>
                <a:sym typeface="Sora"/>
              </a:defRPr>
            </a:lvl5pPr>
            <a:lvl6pPr lvl="5" algn="l">
              <a:lnSpc>
                <a:spcPct val="115000"/>
              </a:lnSpc>
              <a:spcBef>
                <a:spcPts val="0"/>
              </a:spcBef>
              <a:spcAft>
                <a:spcPts val="0"/>
              </a:spcAft>
              <a:buSzPts val="2400"/>
              <a:buFont typeface="Sora"/>
              <a:buNone/>
              <a:defRPr sz="2400" b="1">
                <a:latin typeface="Sora"/>
                <a:ea typeface="Sora"/>
                <a:cs typeface="Sora"/>
                <a:sym typeface="Sora"/>
              </a:defRPr>
            </a:lvl6pPr>
            <a:lvl7pPr lvl="6" algn="l">
              <a:lnSpc>
                <a:spcPct val="115000"/>
              </a:lnSpc>
              <a:spcBef>
                <a:spcPts val="0"/>
              </a:spcBef>
              <a:spcAft>
                <a:spcPts val="0"/>
              </a:spcAft>
              <a:buSzPts val="2400"/>
              <a:buFont typeface="Sora"/>
              <a:buNone/>
              <a:defRPr sz="2400" b="1">
                <a:latin typeface="Sora"/>
                <a:ea typeface="Sora"/>
                <a:cs typeface="Sora"/>
                <a:sym typeface="Sora"/>
              </a:defRPr>
            </a:lvl7pPr>
            <a:lvl8pPr lvl="7" algn="l">
              <a:lnSpc>
                <a:spcPct val="115000"/>
              </a:lnSpc>
              <a:spcBef>
                <a:spcPts val="0"/>
              </a:spcBef>
              <a:spcAft>
                <a:spcPts val="0"/>
              </a:spcAft>
              <a:buSzPts val="2400"/>
              <a:buFont typeface="Sora"/>
              <a:buNone/>
              <a:defRPr sz="2400" b="1">
                <a:latin typeface="Sora"/>
                <a:ea typeface="Sora"/>
                <a:cs typeface="Sora"/>
                <a:sym typeface="Sora"/>
              </a:defRPr>
            </a:lvl8pPr>
            <a:lvl9pPr lvl="8" algn="l">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99" name="Google Shape;199;p64"/>
          <p:cNvGrpSpPr/>
          <p:nvPr/>
        </p:nvGrpSpPr>
        <p:grpSpPr>
          <a:xfrm>
            <a:off x="378100" y="-216500"/>
            <a:ext cx="8131200" cy="5239200"/>
            <a:chOff x="378100" y="-216500"/>
            <a:chExt cx="8131200" cy="5239200"/>
          </a:xfrm>
        </p:grpSpPr>
        <p:cxnSp>
          <p:nvCxnSpPr>
            <p:cNvPr id="200" name="Google Shape;200;p64"/>
            <p:cNvCxnSpPr/>
            <p:nvPr/>
          </p:nvCxnSpPr>
          <p:spPr>
            <a:xfrm>
              <a:off x="378100" y="-216500"/>
              <a:ext cx="5878500" cy="5155800"/>
            </a:xfrm>
            <a:prstGeom prst="bentConnector3">
              <a:avLst>
                <a:gd name="adj1" fmla="val -3660"/>
              </a:avLst>
            </a:prstGeom>
            <a:noFill/>
            <a:ln w="19050" cap="flat" cmpd="sng">
              <a:solidFill>
                <a:schemeClr val="lt2"/>
              </a:solidFill>
              <a:prstDash val="solid"/>
              <a:round/>
              <a:headEnd type="none" w="sm" len="sm"/>
              <a:tailEnd type="oval" w="med" len="med"/>
            </a:ln>
          </p:spPr>
        </p:cxnSp>
        <p:cxnSp>
          <p:nvCxnSpPr>
            <p:cNvPr id="201" name="Google Shape;201;p64"/>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sm" len="sm"/>
              <a:tailEnd type="oval" w="med" len="med"/>
            </a:ln>
          </p:spPr>
        </p:cxnSp>
      </p:grpSp>
      <p:grpSp>
        <p:nvGrpSpPr>
          <p:cNvPr id="202" name="Google Shape;202;p64"/>
          <p:cNvGrpSpPr/>
          <p:nvPr/>
        </p:nvGrpSpPr>
        <p:grpSpPr>
          <a:xfrm rot="-5400000">
            <a:off x="8411975" y="4406800"/>
            <a:ext cx="882599" cy="403555"/>
            <a:chOff x="7884075" y="238975"/>
            <a:chExt cx="882599" cy="403555"/>
          </a:xfrm>
        </p:grpSpPr>
        <p:sp>
          <p:nvSpPr>
            <p:cNvPr id="203" name="Google Shape;203;p64"/>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64"/>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64"/>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6" name="Google Shape;206;p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7"/>
        <p:cNvGrpSpPr/>
        <p:nvPr/>
      </p:nvGrpSpPr>
      <p:grpSpPr>
        <a:xfrm>
          <a:off x="0" y="0"/>
          <a:ext cx="0" cy="0"/>
          <a:chOff x="0" y="0"/>
          <a:chExt cx="0" cy="0"/>
        </a:xfrm>
      </p:grpSpPr>
      <p:sp>
        <p:nvSpPr>
          <p:cNvPr id="208" name="Google Shape;208;p65"/>
          <p:cNvSpPr txBox="1">
            <a:spLocks noGrp="1"/>
          </p:cNvSpPr>
          <p:nvPr>
            <p:ph type="title"/>
          </p:nvPr>
        </p:nvSpPr>
        <p:spPr>
          <a:xfrm>
            <a:off x="4906675" y="1132975"/>
            <a:ext cx="3524100" cy="1403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09" name="Google Shape;209;p65"/>
          <p:cNvSpPr txBox="1">
            <a:spLocks noGrp="1"/>
          </p:cNvSpPr>
          <p:nvPr>
            <p:ph type="subTitle" idx="1"/>
          </p:nvPr>
        </p:nvSpPr>
        <p:spPr>
          <a:xfrm>
            <a:off x="4906675" y="2724350"/>
            <a:ext cx="3524100" cy="1403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rgbClr val="999999"/>
              </a:buClr>
              <a:buSzPts val="800"/>
              <a:buFont typeface="Open Sans"/>
              <a:buChar char="●"/>
              <a:defRPr/>
            </a:lvl1pPr>
            <a:lvl2pPr lvl="1" algn="ctr">
              <a:lnSpc>
                <a:spcPct val="115000"/>
              </a:lnSpc>
              <a:spcBef>
                <a:spcPts val="0"/>
              </a:spcBef>
              <a:spcAft>
                <a:spcPts val="0"/>
              </a:spcAft>
              <a:buClr>
                <a:srgbClr val="999999"/>
              </a:buClr>
              <a:buSzPts val="800"/>
              <a:buFont typeface="Open Sans"/>
              <a:buChar char="○"/>
              <a:defRPr/>
            </a:lvl2pPr>
            <a:lvl3pPr lvl="2" algn="ctr">
              <a:lnSpc>
                <a:spcPct val="115000"/>
              </a:lnSpc>
              <a:spcBef>
                <a:spcPts val="0"/>
              </a:spcBef>
              <a:spcAft>
                <a:spcPts val="0"/>
              </a:spcAft>
              <a:buClr>
                <a:srgbClr val="999999"/>
              </a:buClr>
              <a:buSzPts val="800"/>
              <a:buFont typeface="Open Sans"/>
              <a:buChar char="■"/>
              <a:defRPr/>
            </a:lvl3pPr>
            <a:lvl4pPr lvl="3" algn="ctr">
              <a:lnSpc>
                <a:spcPct val="115000"/>
              </a:lnSpc>
              <a:spcBef>
                <a:spcPts val="0"/>
              </a:spcBef>
              <a:spcAft>
                <a:spcPts val="0"/>
              </a:spcAft>
              <a:buClr>
                <a:srgbClr val="999999"/>
              </a:buClr>
              <a:buSzPts val="800"/>
              <a:buFont typeface="Open Sans"/>
              <a:buChar char="●"/>
              <a:defRPr/>
            </a:lvl4pPr>
            <a:lvl5pPr lvl="4" algn="ctr">
              <a:lnSpc>
                <a:spcPct val="115000"/>
              </a:lnSpc>
              <a:spcBef>
                <a:spcPts val="0"/>
              </a:spcBef>
              <a:spcAft>
                <a:spcPts val="0"/>
              </a:spcAft>
              <a:buClr>
                <a:srgbClr val="999999"/>
              </a:buClr>
              <a:buSzPts val="1200"/>
              <a:buFont typeface="Open Sans"/>
              <a:buChar char="○"/>
              <a:defRPr/>
            </a:lvl5pPr>
            <a:lvl6pPr lvl="5" algn="ctr">
              <a:lnSpc>
                <a:spcPct val="115000"/>
              </a:lnSpc>
              <a:spcBef>
                <a:spcPts val="0"/>
              </a:spcBef>
              <a:spcAft>
                <a:spcPts val="0"/>
              </a:spcAft>
              <a:buClr>
                <a:srgbClr val="999999"/>
              </a:buClr>
              <a:buSzPts val="1200"/>
              <a:buFont typeface="Open Sans"/>
              <a:buChar char="■"/>
              <a:defRPr/>
            </a:lvl6pPr>
            <a:lvl7pPr lvl="6" algn="ctr">
              <a:lnSpc>
                <a:spcPct val="115000"/>
              </a:lnSpc>
              <a:spcBef>
                <a:spcPts val="0"/>
              </a:spcBef>
              <a:spcAft>
                <a:spcPts val="0"/>
              </a:spcAft>
              <a:buClr>
                <a:srgbClr val="999999"/>
              </a:buClr>
              <a:buSzPts val="700"/>
              <a:buFont typeface="Open Sans"/>
              <a:buChar char="●"/>
              <a:defRPr/>
            </a:lvl7pPr>
            <a:lvl8pPr lvl="7" algn="ctr">
              <a:lnSpc>
                <a:spcPct val="115000"/>
              </a:lnSpc>
              <a:spcBef>
                <a:spcPts val="0"/>
              </a:spcBef>
              <a:spcAft>
                <a:spcPts val="0"/>
              </a:spcAft>
              <a:buClr>
                <a:srgbClr val="999999"/>
              </a:buClr>
              <a:buSzPts val="700"/>
              <a:buFont typeface="Open Sans"/>
              <a:buChar char="○"/>
              <a:defRPr/>
            </a:lvl8pPr>
            <a:lvl9pPr lvl="8" algn="ctr">
              <a:lnSpc>
                <a:spcPct val="115000"/>
              </a:lnSpc>
              <a:spcBef>
                <a:spcPts val="0"/>
              </a:spcBef>
              <a:spcAft>
                <a:spcPts val="0"/>
              </a:spcAft>
              <a:buClr>
                <a:srgbClr val="999999"/>
              </a:buClr>
              <a:buSzPts val="600"/>
              <a:buFont typeface="Open Sans"/>
              <a:buChar char="■"/>
              <a:defRPr/>
            </a:lvl9pPr>
          </a:lstStyle>
          <a:p>
            <a:endParaRPr/>
          </a:p>
        </p:txBody>
      </p:sp>
      <p:sp>
        <p:nvSpPr>
          <p:cNvPr id="210" name="Google Shape;210;p65"/>
          <p:cNvSpPr>
            <a:spLocks noGrp="1"/>
          </p:cNvSpPr>
          <p:nvPr>
            <p:ph type="pic" idx="2"/>
          </p:nvPr>
        </p:nvSpPr>
        <p:spPr>
          <a:xfrm>
            <a:off x="202954" y="388500"/>
            <a:ext cx="4379700" cy="4379700"/>
          </a:xfrm>
          <a:prstGeom prst="ellipse">
            <a:avLst/>
          </a:prstGeom>
          <a:noFill/>
          <a:ln>
            <a:noFill/>
          </a:ln>
        </p:spPr>
      </p:sp>
      <p:grpSp>
        <p:nvGrpSpPr>
          <p:cNvPr id="211" name="Google Shape;211;p65"/>
          <p:cNvGrpSpPr/>
          <p:nvPr/>
        </p:nvGrpSpPr>
        <p:grpSpPr>
          <a:xfrm rot="-1395165">
            <a:off x="172631" y="490168"/>
            <a:ext cx="882626" cy="403567"/>
            <a:chOff x="7884075" y="238975"/>
            <a:chExt cx="882599" cy="403555"/>
          </a:xfrm>
        </p:grpSpPr>
        <p:sp>
          <p:nvSpPr>
            <p:cNvPr id="212" name="Google Shape;212;p65"/>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65"/>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65"/>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5" name="Google Shape;215;p65"/>
          <p:cNvGrpSpPr/>
          <p:nvPr/>
        </p:nvGrpSpPr>
        <p:grpSpPr>
          <a:xfrm>
            <a:off x="2422725" y="4313625"/>
            <a:ext cx="7035600" cy="513300"/>
            <a:chOff x="2422725" y="4313625"/>
            <a:chExt cx="7035600" cy="513300"/>
          </a:xfrm>
        </p:grpSpPr>
        <p:cxnSp>
          <p:nvCxnSpPr>
            <p:cNvPr id="216" name="Google Shape;216;p65"/>
            <p:cNvCxnSpPr/>
            <p:nvPr/>
          </p:nvCxnSpPr>
          <p:spPr>
            <a:xfrm rot="10800000">
              <a:off x="3750275" y="4313625"/>
              <a:ext cx="5590200" cy="513300"/>
            </a:xfrm>
            <a:prstGeom prst="bentConnector3">
              <a:avLst>
                <a:gd name="adj1" fmla="val 64140"/>
              </a:avLst>
            </a:prstGeom>
            <a:noFill/>
            <a:ln w="19050" cap="flat" cmpd="sng">
              <a:solidFill>
                <a:schemeClr val="lt2"/>
              </a:solidFill>
              <a:prstDash val="solid"/>
              <a:round/>
              <a:headEnd type="none" w="sm" len="sm"/>
              <a:tailEnd type="oval" w="med" len="med"/>
            </a:ln>
          </p:spPr>
        </p:cxnSp>
        <p:cxnSp>
          <p:nvCxnSpPr>
            <p:cNvPr id="217" name="Google Shape;217;p65"/>
            <p:cNvCxnSpPr/>
            <p:nvPr/>
          </p:nvCxnSpPr>
          <p:spPr>
            <a:xfrm flipH="1">
              <a:off x="2422725" y="4652400"/>
              <a:ext cx="7035600" cy="115800"/>
            </a:xfrm>
            <a:prstGeom prst="bentConnector4">
              <a:avLst>
                <a:gd name="adj1" fmla="val 34437"/>
                <a:gd name="adj2" fmla="val 305635"/>
              </a:avLst>
            </a:prstGeom>
            <a:noFill/>
            <a:ln w="19050" cap="flat" cmpd="sng">
              <a:solidFill>
                <a:schemeClr val="lt2"/>
              </a:solidFill>
              <a:prstDash val="solid"/>
              <a:round/>
              <a:headEnd type="none" w="sm" len="sm"/>
              <a:tailEnd type="oval" w="med" len="med"/>
            </a:ln>
          </p:spPr>
        </p:cxnSp>
      </p:grpSp>
      <p:sp>
        <p:nvSpPr>
          <p:cNvPr id="218" name="Google Shape;218;p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9"/>
        <p:cNvGrpSpPr/>
        <p:nvPr/>
      </p:nvGrpSpPr>
      <p:grpSpPr>
        <a:xfrm>
          <a:off x="0" y="0"/>
          <a:ext cx="0" cy="0"/>
          <a:chOff x="0" y="0"/>
          <a:chExt cx="0" cy="0"/>
        </a:xfrm>
      </p:grpSpPr>
      <p:sp>
        <p:nvSpPr>
          <p:cNvPr id="220" name="Google Shape;220;p66"/>
          <p:cNvSpPr txBox="1">
            <a:spLocks noGrp="1"/>
          </p:cNvSpPr>
          <p:nvPr>
            <p:ph type="title" hasCustomPrompt="1"/>
          </p:nvPr>
        </p:nvSpPr>
        <p:spPr>
          <a:xfrm>
            <a:off x="1284000" y="1555613"/>
            <a:ext cx="6576000" cy="1360200"/>
          </a:xfrm>
          <a:prstGeom prst="rect">
            <a:avLst/>
          </a:prstGeom>
          <a:solidFill>
            <a:schemeClr val="l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9600"/>
              <a:buNone/>
              <a:defRPr sz="6000">
                <a:solidFill>
                  <a:schemeClr val="accent2"/>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21" name="Google Shape;221;p66"/>
          <p:cNvSpPr txBox="1">
            <a:spLocks noGrp="1"/>
          </p:cNvSpPr>
          <p:nvPr>
            <p:ph type="subTitle" idx="1"/>
          </p:nvPr>
        </p:nvSpPr>
        <p:spPr>
          <a:xfrm>
            <a:off x="1284000" y="3090788"/>
            <a:ext cx="6576000" cy="365700"/>
          </a:xfrm>
          <a:prstGeom prst="rect">
            <a:avLst/>
          </a:prstGeom>
          <a:solidFill>
            <a:schemeClr val="l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solidFill>
                  <a:schemeClr val="accent5"/>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grpSp>
        <p:nvGrpSpPr>
          <p:cNvPr id="222" name="Google Shape;222;p66"/>
          <p:cNvGrpSpPr/>
          <p:nvPr/>
        </p:nvGrpSpPr>
        <p:grpSpPr>
          <a:xfrm>
            <a:off x="-135425" y="-190387"/>
            <a:ext cx="9421725" cy="5232812"/>
            <a:chOff x="-135425" y="-190387"/>
            <a:chExt cx="9421725" cy="5232812"/>
          </a:xfrm>
        </p:grpSpPr>
        <p:cxnSp>
          <p:nvCxnSpPr>
            <p:cNvPr id="223" name="Google Shape;223;p66"/>
            <p:cNvCxnSpPr/>
            <p:nvPr/>
          </p:nvCxnSpPr>
          <p:spPr>
            <a:xfrm rot="-5400000" flipH="1">
              <a:off x="-380550" y="571163"/>
              <a:ext cx="2426100" cy="903000"/>
            </a:xfrm>
            <a:prstGeom prst="bentConnector2">
              <a:avLst/>
            </a:prstGeom>
            <a:noFill/>
            <a:ln w="19050" cap="flat" cmpd="sng">
              <a:solidFill>
                <a:schemeClr val="lt2"/>
              </a:solidFill>
              <a:prstDash val="solid"/>
              <a:round/>
              <a:headEnd type="none" w="sm" len="sm"/>
              <a:tailEnd type="oval" w="med" len="med"/>
            </a:ln>
          </p:spPr>
        </p:cxnSp>
        <p:cxnSp>
          <p:nvCxnSpPr>
            <p:cNvPr id="224" name="Google Shape;224;p66"/>
            <p:cNvCxnSpPr/>
            <p:nvPr/>
          </p:nvCxnSpPr>
          <p:spPr>
            <a:xfrm rot="-5400000" flipH="1">
              <a:off x="-924000" y="1419413"/>
              <a:ext cx="3439500" cy="524700"/>
            </a:xfrm>
            <a:prstGeom prst="bentConnector3">
              <a:avLst>
                <a:gd name="adj1" fmla="val 50000"/>
              </a:avLst>
            </a:prstGeom>
            <a:noFill/>
            <a:ln w="19050" cap="flat" cmpd="sng">
              <a:solidFill>
                <a:schemeClr val="lt2"/>
              </a:solidFill>
              <a:prstDash val="solid"/>
              <a:round/>
              <a:headEnd type="none" w="sm" len="sm"/>
              <a:tailEnd type="oval" w="med" len="med"/>
            </a:ln>
          </p:spPr>
        </p:cxnSp>
        <p:cxnSp>
          <p:nvCxnSpPr>
            <p:cNvPr id="225" name="Google Shape;225;p66"/>
            <p:cNvCxnSpPr/>
            <p:nvPr/>
          </p:nvCxnSpPr>
          <p:spPr>
            <a:xfrm rot="5400000">
              <a:off x="7914850" y="2156275"/>
              <a:ext cx="1491900" cy="1251000"/>
            </a:xfrm>
            <a:prstGeom prst="bentConnector3">
              <a:avLst>
                <a:gd name="adj1" fmla="val 50000"/>
              </a:avLst>
            </a:prstGeom>
            <a:noFill/>
            <a:ln w="19050" cap="flat" cmpd="sng">
              <a:solidFill>
                <a:schemeClr val="lt2"/>
              </a:solidFill>
              <a:prstDash val="solid"/>
              <a:round/>
              <a:headEnd type="none" w="sm" len="sm"/>
              <a:tailEnd type="oval" w="med" len="med"/>
            </a:ln>
          </p:spPr>
        </p:cxnSp>
        <p:cxnSp>
          <p:nvCxnSpPr>
            <p:cNvPr id="226" name="Google Shape;226;p66"/>
            <p:cNvCxnSpPr/>
            <p:nvPr/>
          </p:nvCxnSpPr>
          <p:spPr>
            <a:xfrm>
              <a:off x="-123950" y="4755625"/>
              <a:ext cx="9146400" cy="286800"/>
            </a:xfrm>
            <a:prstGeom prst="bentConnector3">
              <a:avLst>
                <a:gd name="adj1" fmla="val 51191"/>
              </a:avLst>
            </a:prstGeom>
            <a:noFill/>
            <a:ln w="19050" cap="flat" cmpd="sng">
              <a:solidFill>
                <a:schemeClr val="lt2"/>
              </a:solidFill>
              <a:prstDash val="solid"/>
              <a:round/>
              <a:headEnd type="none" w="sm" len="sm"/>
              <a:tailEnd type="oval" w="med" len="med"/>
            </a:ln>
          </p:spPr>
        </p:cxnSp>
        <p:cxnSp>
          <p:nvCxnSpPr>
            <p:cNvPr id="227" name="Google Shape;227;p66"/>
            <p:cNvCxnSpPr/>
            <p:nvPr/>
          </p:nvCxnSpPr>
          <p:spPr>
            <a:xfrm rot="10800000" flipH="1">
              <a:off x="-135425" y="4399725"/>
              <a:ext cx="8882400" cy="252600"/>
            </a:xfrm>
            <a:prstGeom prst="bentConnector3">
              <a:avLst>
                <a:gd name="adj1" fmla="val 50000"/>
              </a:avLst>
            </a:prstGeom>
            <a:noFill/>
            <a:ln w="19050" cap="flat" cmpd="sng">
              <a:solidFill>
                <a:schemeClr val="lt2"/>
              </a:solidFill>
              <a:prstDash val="solid"/>
              <a:round/>
              <a:headEnd type="none" w="sm" len="sm"/>
              <a:tailEnd type="oval" w="med" len="med"/>
            </a:ln>
          </p:spPr>
        </p:cxnSp>
      </p:grpSp>
      <p:grpSp>
        <p:nvGrpSpPr>
          <p:cNvPr id="228" name="Google Shape;228;p66"/>
          <p:cNvGrpSpPr/>
          <p:nvPr/>
        </p:nvGrpSpPr>
        <p:grpSpPr>
          <a:xfrm rot="-5400000">
            <a:off x="8438575" y="4204225"/>
            <a:ext cx="882599" cy="403555"/>
            <a:chOff x="7884075" y="238975"/>
            <a:chExt cx="882599" cy="403555"/>
          </a:xfrm>
        </p:grpSpPr>
        <p:sp>
          <p:nvSpPr>
            <p:cNvPr id="229" name="Google Shape;229;p66"/>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66"/>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66"/>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2" name="Google Shape;232;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33"/>
        <p:cNvGrpSpPr/>
        <p:nvPr/>
      </p:nvGrpSpPr>
      <p:grpSpPr>
        <a:xfrm>
          <a:off x="0" y="0"/>
          <a:ext cx="0" cy="0"/>
          <a:chOff x="0" y="0"/>
          <a:chExt cx="0" cy="0"/>
        </a:xfrm>
      </p:grpSpPr>
      <p:sp>
        <p:nvSpPr>
          <p:cNvPr id="234" name="Google Shape;234;p67"/>
          <p:cNvSpPr txBox="1">
            <a:spLocks noGrp="1"/>
          </p:cNvSpPr>
          <p:nvPr>
            <p:ph type="title"/>
          </p:nvPr>
        </p:nvSpPr>
        <p:spPr>
          <a:xfrm>
            <a:off x="838650" y="1518450"/>
            <a:ext cx="4151400" cy="2106600"/>
          </a:xfrm>
          <a:prstGeom prst="rect">
            <a:avLst/>
          </a:prstGeom>
          <a:noFill/>
          <a:ln>
            <a:noFill/>
          </a:ln>
        </p:spPr>
        <p:txBody>
          <a:bodyPr spcFirstLastPara="1" wrap="square" lIns="91425" tIns="91425" rIns="91425" bIns="91425" anchor="b" anchorCtr="0">
            <a:noAutofit/>
          </a:bodyPr>
          <a:lstStyle>
            <a:lvl1pPr lvl="0" algn="r">
              <a:lnSpc>
                <a:spcPct val="115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grpSp>
        <p:nvGrpSpPr>
          <p:cNvPr id="235" name="Google Shape;235;p67"/>
          <p:cNvGrpSpPr/>
          <p:nvPr/>
        </p:nvGrpSpPr>
        <p:grpSpPr>
          <a:xfrm>
            <a:off x="-950200" y="-235500"/>
            <a:ext cx="9904500" cy="5229850"/>
            <a:chOff x="-950200" y="-235500"/>
            <a:chExt cx="9904500" cy="5229850"/>
          </a:xfrm>
        </p:grpSpPr>
        <p:cxnSp>
          <p:nvCxnSpPr>
            <p:cNvPr id="236" name="Google Shape;236;p67"/>
            <p:cNvCxnSpPr/>
            <p:nvPr/>
          </p:nvCxnSpPr>
          <p:spPr>
            <a:xfrm>
              <a:off x="-122100" y="-123950"/>
              <a:ext cx="8572500" cy="5118300"/>
            </a:xfrm>
            <a:prstGeom prst="bentConnector3">
              <a:avLst>
                <a:gd name="adj1" fmla="val 5355"/>
              </a:avLst>
            </a:prstGeom>
            <a:noFill/>
            <a:ln w="19050" cap="flat" cmpd="sng">
              <a:solidFill>
                <a:schemeClr val="lt2"/>
              </a:solidFill>
              <a:prstDash val="solid"/>
              <a:round/>
              <a:headEnd type="none" w="sm" len="sm"/>
              <a:tailEnd type="oval" w="med" len="med"/>
            </a:ln>
          </p:spPr>
        </p:cxnSp>
        <p:cxnSp>
          <p:nvCxnSpPr>
            <p:cNvPr id="237" name="Google Shape;237;p67"/>
            <p:cNvCxnSpPr/>
            <p:nvPr/>
          </p:nvCxnSpPr>
          <p:spPr>
            <a:xfrm>
              <a:off x="-313975" y="-235500"/>
              <a:ext cx="8572500" cy="5118300"/>
            </a:xfrm>
            <a:prstGeom prst="bentConnector3">
              <a:avLst>
                <a:gd name="adj1" fmla="val 5355"/>
              </a:avLst>
            </a:prstGeom>
            <a:noFill/>
            <a:ln w="19050" cap="flat" cmpd="sng">
              <a:solidFill>
                <a:schemeClr val="lt2"/>
              </a:solidFill>
              <a:prstDash val="solid"/>
              <a:round/>
              <a:headEnd type="none" w="sm" len="sm"/>
              <a:tailEnd type="oval" w="med" len="med"/>
            </a:ln>
          </p:spPr>
        </p:cxnSp>
        <p:cxnSp>
          <p:nvCxnSpPr>
            <p:cNvPr id="238" name="Google Shape;238;p67"/>
            <p:cNvCxnSpPr/>
            <p:nvPr/>
          </p:nvCxnSpPr>
          <p:spPr>
            <a:xfrm>
              <a:off x="-766600" y="2793225"/>
              <a:ext cx="9720900" cy="1699500"/>
            </a:xfrm>
            <a:prstGeom prst="bentConnector3">
              <a:avLst>
                <a:gd name="adj1" fmla="val 5194"/>
              </a:avLst>
            </a:prstGeom>
            <a:noFill/>
            <a:ln w="19050" cap="flat" cmpd="sng">
              <a:solidFill>
                <a:schemeClr val="lt2"/>
              </a:solidFill>
              <a:prstDash val="solid"/>
              <a:round/>
              <a:headEnd type="none" w="sm" len="sm"/>
              <a:tailEnd type="oval" w="med" len="med"/>
            </a:ln>
          </p:spPr>
        </p:cxnSp>
        <p:cxnSp>
          <p:nvCxnSpPr>
            <p:cNvPr id="239" name="Google Shape;239;p67"/>
            <p:cNvCxnSpPr/>
            <p:nvPr/>
          </p:nvCxnSpPr>
          <p:spPr>
            <a:xfrm>
              <a:off x="-950200" y="2976850"/>
              <a:ext cx="9712500" cy="1404300"/>
            </a:xfrm>
            <a:prstGeom prst="bentConnector3">
              <a:avLst>
                <a:gd name="adj1" fmla="val 14297"/>
              </a:avLst>
            </a:prstGeom>
            <a:noFill/>
            <a:ln w="19050" cap="flat" cmpd="sng">
              <a:solidFill>
                <a:schemeClr val="lt2"/>
              </a:solidFill>
              <a:prstDash val="solid"/>
              <a:round/>
              <a:headEnd type="none" w="sm" len="sm"/>
              <a:tailEnd type="oval" w="med" len="med"/>
            </a:ln>
          </p:spPr>
        </p:cxnSp>
      </p:grpSp>
      <p:sp>
        <p:nvSpPr>
          <p:cNvPr id="240" name="Google Shape;240;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1"/>
        <p:cNvGrpSpPr/>
        <p:nvPr/>
      </p:nvGrpSpPr>
      <p:grpSpPr>
        <a:xfrm>
          <a:off x="0" y="0"/>
          <a:ext cx="0" cy="0"/>
          <a:chOff x="0" y="0"/>
          <a:chExt cx="0" cy="0"/>
        </a:xfrm>
      </p:grpSpPr>
      <p:sp>
        <p:nvSpPr>
          <p:cNvPr id="242" name="Google Shape;242;p68"/>
          <p:cNvSpPr>
            <a:spLocks noGrp="1"/>
          </p:cNvSpPr>
          <p:nvPr>
            <p:ph type="pic" idx="2"/>
          </p:nvPr>
        </p:nvSpPr>
        <p:spPr>
          <a:xfrm>
            <a:off x="0" y="0"/>
            <a:ext cx="9144000" cy="5143500"/>
          </a:xfrm>
          <a:prstGeom prst="rect">
            <a:avLst/>
          </a:prstGeom>
          <a:noFill/>
          <a:ln>
            <a:noFill/>
          </a:ln>
        </p:spPr>
      </p:sp>
      <p:sp>
        <p:nvSpPr>
          <p:cNvPr id="243" name="Google Shape;243;p68"/>
          <p:cNvSpPr txBox="1">
            <a:spLocks noGrp="1"/>
          </p:cNvSpPr>
          <p:nvPr>
            <p:ph type="title"/>
          </p:nvPr>
        </p:nvSpPr>
        <p:spPr>
          <a:xfrm>
            <a:off x="5403175" y="3859175"/>
            <a:ext cx="3027600" cy="749400"/>
          </a:xfrm>
          <a:prstGeom prst="rect">
            <a:avLst/>
          </a:prstGeom>
          <a:solidFill>
            <a:schemeClr val="l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000">
                <a:solidFill>
                  <a:schemeClr val="accent5"/>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44" name="Google Shape;244;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5"/>
        <p:cNvGrpSpPr/>
        <p:nvPr/>
      </p:nvGrpSpPr>
      <p:grpSpPr>
        <a:xfrm>
          <a:off x="0" y="0"/>
          <a:ext cx="0" cy="0"/>
          <a:chOff x="0" y="0"/>
          <a:chExt cx="0" cy="0"/>
        </a:xfrm>
      </p:grpSpPr>
      <p:sp>
        <p:nvSpPr>
          <p:cNvPr id="246" name="Google Shape;246;p69"/>
          <p:cNvSpPr txBox="1">
            <a:spLocks noGrp="1"/>
          </p:cNvSpPr>
          <p:nvPr>
            <p:ph type="subTitle" idx="1"/>
          </p:nvPr>
        </p:nvSpPr>
        <p:spPr>
          <a:xfrm>
            <a:off x="2375775" y="2379467"/>
            <a:ext cx="3247500" cy="11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dk2"/>
              </a:buClr>
              <a:buSzPts val="1400"/>
              <a:buAutoNum type="arabicPeriod"/>
              <a:defRPr sz="1400"/>
            </a:lvl1pPr>
            <a:lvl2pPr lvl="1" algn="ctr">
              <a:lnSpc>
                <a:spcPct val="115000"/>
              </a:lnSpc>
              <a:spcBef>
                <a:spcPts val="0"/>
              </a:spcBef>
              <a:spcAft>
                <a:spcPts val="0"/>
              </a:spcAft>
              <a:buClr>
                <a:srgbClr val="999999"/>
              </a:buClr>
              <a:buSzPts val="800"/>
              <a:buAutoNum type="alphaLcPeriod"/>
              <a:defRPr/>
            </a:lvl2pPr>
            <a:lvl3pPr lvl="2" algn="ctr">
              <a:lnSpc>
                <a:spcPct val="115000"/>
              </a:lnSpc>
              <a:spcBef>
                <a:spcPts val="0"/>
              </a:spcBef>
              <a:spcAft>
                <a:spcPts val="0"/>
              </a:spcAft>
              <a:buClr>
                <a:srgbClr val="999999"/>
              </a:buClr>
              <a:buSzPts val="800"/>
              <a:buAutoNum type="romanLcPeriod"/>
              <a:defRPr/>
            </a:lvl3pPr>
            <a:lvl4pPr lvl="3" algn="ctr">
              <a:lnSpc>
                <a:spcPct val="115000"/>
              </a:lnSpc>
              <a:spcBef>
                <a:spcPts val="0"/>
              </a:spcBef>
              <a:spcAft>
                <a:spcPts val="0"/>
              </a:spcAft>
              <a:buClr>
                <a:srgbClr val="999999"/>
              </a:buClr>
              <a:buSzPts val="800"/>
              <a:buAutoNum type="arabicPeriod"/>
              <a:defRPr/>
            </a:lvl4pPr>
            <a:lvl5pPr lvl="4" algn="ctr">
              <a:lnSpc>
                <a:spcPct val="115000"/>
              </a:lnSpc>
              <a:spcBef>
                <a:spcPts val="0"/>
              </a:spcBef>
              <a:spcAft>
                <a:spcPts val="0"/>
              </a:spcAft>
              <a:buClr>
                <a:srgbClr val="999999"/>
              </a:buClr>
              <a:buSzPts val="1200"/>
              <a:buAutoNum type="alphaLcPeriod"/>
              <a:defRPr/>
            </a:lvl5pPr>
            <a:lvl6pPr lvl="5" algn="ctr">
              <a:lnSpc>
                <a:spcPct val="115000"/>
              </a:lnSpc>
              <a:spcBef>
                <a:spcPts val="0"/>
              </a:spcBef>
              <a:spcAft>
                <a:spcPts val="0"/>
              </a:spcAft>
              <a:buClr>
                <a:srgbClr val="999999"/>
              </a:buClr>
              <a:buSzPts val="1200"/>
              <a:buAutoNum type="romanLcPeriod"/>
              <a:defRPr/>
            </a:lvl6pPr>
            <a:lvl7pPr lvl="6" algn="ctr">
              <a:lnSpc>
                <a:spcPct val="115000"/>
              </a:lnSpc>
              <a:spcBef>
                <a:spcPts val="0"/>
              </a:spcBef>
              <a:spcAft>
                <a:spcPts val="0"/>
              </a:spcAft>
              <a:buClr>
                <a:srgbClr val="999999"/>
              </a:buClr>
              <a:buSzPts val="700"/>
              <a:buAutoNum type="arabicPeriod"/>
              <a:defRPr/>
            </a:lvl7pPr>
            <a:lvl8pPr lvl="7" algn="ctr">
              <a:lnSpc>
                <a:spcPct val="115000"/>
              </a:lnSpc>
              <a:spcBef>
                <a:spcPts val="0"/>
              </a:spcBef>
              <a:spcAft>
                <a:spcPts val="0"/>
              </a:spcAft>
              <a:buClr>
                <a:srgbClr val="999999"/>
              </a:buClr>
              <a:buSzPts val="700"/>
              <a:buAutoNum type="alphaLcPeriod"/>
              <a:defRPr/>
            </a:lvl8pPr>
            <a:lvl9pPr lvl="8" algn="ctr">
              <a:lnSpc>
                <a:spcPct val="115000"/>
              </a:lnSpc>
              <a:spcBef>
                <a:spcPts val="0"/>
              </a:spcBef>
              <a:spcAft>
                <a:spcPts val="0"/>
              </a:spcAft>
              <a:buClr>
                <a:srgbClr val="999999"/>
              </a:buClr>
              <a:buSzPts val="600"/>
              <a:buAutoNum type="romanLcPeriod"/>
              <a:defRPr/>
            </a:lvl9pPr>
          </a:lstStyle>
          <a:p>
            <a:endParaRPr/>
          </a:p>
        </p:txBody>
      </p:sp>
      <p:sp>
        <p:nvSpPr>
          <p:cNvPr id="247" name="Google Shape;247;p6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248" name="Google Shape;248;p69"/>
          <p:cNvGrpSpPr/>
          <p:nvPr/>
        </p:nvGrpSpPr>
        <p:grpSpPr>
          <a:xfrm>
            <a:off x="144288" y="147077"/>
            <a:ext cx="454047" cy="1101386"/>
            <a:chOff x="144288" y="147077"/>
            <a:chExt cx="454047" cy="1101386"/>
          </a:xfrm>
        </p:grpSpPr>
        <p:sp>
          <p:nvSpPr>
            <p:cNvPr id="249" name="Google Shape;249;p69"/>
            <p:cNvSpPr/>
            <p:nvPr/>
          </p:nvSpPr>
          <p:spPr>
            <a:xfrm rot="-5400000">
              <a:off x="144280" y="147085"/>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69"/>
            <p:cNvSpPr/>
            <p:nvPr/>
          </p:nvSpPr>
          <p:spPr>
            <a:xfrm rot="-5400000">
              <a:off x="193389" y="1068025"/>
              <a:ext cx="180450" cy="180425"/>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9"/>
            <p:cNvSpPr/>
            <p:nvPr/>
          </p:nvSpPr>
          <p:spPr>
            <a:xfrm rot="-5400000">
              <a:off x="211443" y="746585"/>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9"/>
            <p:cNvSpPr/>
            <p:nvPr/>
          </p:nvSpPr>
          <p:spPr>
            <a:xfrm rot="-5400000">
              <a:off x="373819" y="291403"/>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3" name="Google Shape;253;p69"/>
          <p:cNvGrpSpPr/>
          <p:nvPr/>
        </p:nvGrpSpPr>
        <p:grpSpPr>
          <a:xfrm>
            <a:off x="569675" y="183250"/>
            <a:ext cx="8764375" cy="5229850"/>
            <a:chOff x="569675" y="183250"/>
            <a:chExt cx="8764375" cy="5229850"/>
          </a:xfrm>
        </p:grpSpPr>
        <p:cxnSp>
          <p:nvCxnSpPr>
            <p:cNvPr id="254" name="Google Shape;254;p69"/>
            <p:cNvCxnSpPr/>
            <p:nvPr/>
          </p:nvCxnSpPr>
          <p:spPr>
            <a:xfrm rot="10800000">
              <a:off x="569675" y="183250"/>
              <a:ext cx="8572500" cy="5118300"/>
            </a:xfrm>
            <a:prstGeom prst="bentConnector3">
              <a:avLst>
                <a:gd name="adj1" fmla="val 5355"/>
              </a:avLst>
            </a:prstGeom>
            <a:noFill/>
            <a:ln w="19050" cap="flat" cmpd="sng">
              <a:solidFill>
                <a:schemeClr val="lt2"/>
              </a:solidFill>
              <a:prstDash val="solid"/>
              <a:round/>
              <a:headEnd type="none" w="sm" len="sm"/>
              <a:tailEnd type="oval" w="med" len="med"/>
            </a:ln>
          </p:spPr>
        </p:cxnSp>
        <p:cxnSp>
          <p:nvCxnSpPr>
            <p:cNvPr id="255" name="Google Shape;255;p69"/>
            <p:cNvCxnSpPr/>
            <p:nvPr/>
          </p:nvCxnSpPr>
          <p:spPr>
            <a:xfrm rot="10800000">
              <a:off x="761550" y="294800"/>
              <a:ext cx="8572500" cy="5118300"/>
            </a:xfrm>
            <a:prstGeom prst="bentConnector3">
              <a:avLst>
                <a:gd name="adj1" fmla="val 5355"/>
              </a:avLst>
            </a:prstGeom>
            <a:noFill/>
            <a:ln w="19050" cap="flat" cmpd="sng">
              <a:solidFill>
                <a:schemeClr val="lt2"/>
              </a:solidFill>
              <a:prstDash val="solid"/>
              <a:round/>
              <a:headEnd type="none" w="sm" len="sm"/>
              <a:tailEnd type="oval" w="med" len="med"/>
            </a:ln>
          </p:spPr>
        </p:cxnSp>
      </p:grpSp>
      <p:sp>
        <p:nvSpPr>
          <p:cNvPr id="256" name="Google Shape;256;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7"/>
        <p:cNvGrpSpPr/>
        <p:nvPr/>
      </p:nvGrpSpPr>
      <p:grpSpPr>
        <a:xfrm>
          <a:off x="0" y="0"/>
          <a:ext cx="0" cy="0"/>
          <a:chOff x="0" y="0"/>
          <a:chExt cx="0" cy="0"/>
        </a:xfrm>
      </p:grpSpPr>
      <p:sp>
        <p:nvSpPr>
          <p:cNvPr id="258" name="Google Shape;258;p7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259" name="Google Shape;259;p70"/>
          <p:cNvGrpSpPr/>
          <p:nvPr/>
        </p:nvGrpSpPr>
        <p:grpSpPr>
          <a:xfrm>
            <a:off x="8576588" y="4496316"/>
            <a:ext cx="422946" cy="368845"/>
            <a:chOff x="8576588" y="4496316"/>
            <a:chExt cx="422946" cy="368845"/>
          </a:xfrm>
        </p:grpSpPr>
        <p:sp>
          <p:nvSpPr>
            <p:cNvPr id="260" name="Google Shape;260;p70"/>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70"/>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2" name="Google Shape;262;p70"/>
          <p:cNvGrpSpPr/>
          <p:nvPr/>
        </p:nvGrpSpPr>
        <p:grpSpPr>
          <a:xfrm>
            <a:off x="67325" y="-592117"/>
            <a:ext cx="8932200" cy="5485500"/>
            <a:chOff x="67325" y="-592117"/>
            <a:chExt cx="8932200" cy="5485500"/>
          </a:xfrm>
        </p:grpSpPr>
        <p:cxnSp>
          <p:nvCxnSpPr>
            <p:cNvPr id="263" name="Google Shape;263;p70"/>
            <p:cNvCxnSpPr/>
            <p:nvPr/>
          </p:nvCxnSpPr>
          <p:spPr>
            <a:xfrm>
              <a:off x="67325" y="-592117"/>
              <a:ext cx="8932200" cy="5485500"/>
            </a:xfrm>
            <a:prstGeom prst="bentConnector3">
              <a:avLst>
                <a:gd name="adj1" fmla="val 814"/>
              </a:avLst>
            </a:prstGeom>
            <a:noFill/>
            <a:ln w="19050" cap="flat" cmpd="sng">
              <a:solidFill>
                <a:schemeClr val="lt2"/>
              </a:solidFill>
              <a:prstDash val="solid"/>
              <a:round/>
              <a:headEnd type="none" w="sm" len="sm"/>
              <a:tailEnd type="oval" w="med" len="med"/>
            </a:ln>
          </p:spPr>
        </p:cxnSp>
        <p:cxnSp>
          <p:nvCxnSpPr>
            <p:cNvPr id="264" name="Google Shape;264;p70"/>
            <p:cNvCxnSpPr/>
            <p:nvPr/>
          </p:nvCxnSpPr>
          <p:spPr>
            <a:xfrm rot="-5400000" flipH="1">
              <a:off x="-2079325" y="1859333"/>
              <a:ext cx="4747800" cy="149700"/>
            </a:xfrm>
            <a:prstGeom prst="bentConnector3">
              <a:avLst>
                <a:gd name="adj1" fmla="val 50000"/>
              </a:avLst>
            </a:prstGeom>
            <a:noFill/>
            <a:ln w="19050" cap="flat" cmpd="sng">
              <a:solidFill>
                <a:schemeClr val="lt2"/>
              </a:solidFill>
              <a:prstDash val="solid"/>
              <a:round/>
              <a:headEnd type="none" w="sm" len="sm"/>
              <a:tailEnd type="oval" w="med" len="med"/>
            </a:ln>
          </p:spPr>
        </p:cxnSp>
      </p:grpSp>
      <p:sp>
        <p:nvSpPr>
          <p:cNvPr id="265" name="Google Shape;265;p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66"/>
        <p:cNvGrpSpPr/>
        <p:nvPr/>
      </p:nvGrpSpPr>
      <p:grpSpPr>
        <a:xfrm>
          <a:off x="0" y="0"/>
          <a:ext cx="0" cy="0"/>
          <a:chOff x="0" y="0"/>
          <a:chExt cx="0" cy="0"/>
        </a:xfrm>
      </p:grpSpPr>
      <p:sp>
        <p:nvSpPr>
          <p:cNvPr id="267" name="Google Shape;267;p7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268" name="Google Shape;268;p71"/>
          <p:cNvGrpSpPr/>
          <p:nvPr/>
        </p:nvGrpSpPr>
        <p:grpSpPr>
          <a:xfrm>
            <a:off x="199188" y="123990"/>
            <a:ext cx="422946" cy="368845"/>
            <a:chOff x="8576588" y="4496316"/>
            <a:chExt cx="422946" cy="368845"/>
          </a:xfrm>
        </p:grpSpPr>
        <p:sp>
          <p:nvSpPr>
            <p:cNvPr id="269" name="Google Shape;269;p71"/>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71"/>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1" name="Google Shape;271;p71"/>
          <p:cNvGrpSpPr/>
          <p:nvPr/>
        </p:nvGrpSpPr>
        <p:grpSpPr>
          <a:xfrm rot="10800000">
            <a:off x="25225" y="282300"/>
            <a:ext cx="9157800" cy="5003500"/>
            <a:chOff x="-116175" y="-984534"/>
            <a:chExt cx="9157800" cy="5003500"/>
          </a:xfrm>
        </p:grpSpPr>
        <p:cxnSp>
          <p:nvCxnSpPr>
            <p:cNvPr id="272" name="Google Shape;272;p71"/>
            <p:cNvCxnSpPr/>
            <p:nvPr/>
          </p:nvCxnSpPr>
          <p:spPr>
            <a:xfrm>
              <a:off x="-116175" y="-605834"/>
              <a:ext cx="9157800" cy="4624800"/>
            </a:xfrm>
            <a:prstGeom prst="bentConnector3">
              <a:avLst>
                <a:gd name="adj1" fmla="val 98286"/>
              </a:avLst>
            </a:prstGeom>
            <a:noFill/>
            <a:ln w="19050" cap="flat" cmpd="sng">
              <a:solidFill>
                <a:schemeClr val="lt2"/>
              </a:solidFill>
              <a:prstDash val="solid"/>
              <a:round/>
              <a:headEnd type="none" w="sm" len="sm"/>
              <a:tailEnd type="oval" w="med" len="med"/>
            </a:ln>
          </p:spPr>
        </p:cxnSp>
        <p:cxnSp>
          <p:nvCxnSpPr>
            <p:cNvPr id="273" name="Google Shape;273;p71"/>
            <p:cNvCxnSpPr/>
            <p:nvPr/>
          </p:nvCxnSpPr>
          <p:spPr>
            <a:xfrm rot="-5400000" flipH="1">
              <a:off x="-2164550" y="1408116"/>
              <a:ext cx="4877100" cy="91800"/>
            </a:xfrm>
            <a:prstGeom prst="bentConnector3">
              <a:avLst>
                <a:gd name="adj1" fmla="val 78567"/>
              </a:avLst>
            </a:prstGeom>
            <a:noFill/>
            <a:ln w="19050" cap="flat" cmpd="sng">
              <a:solidFill>
                <a:schemeClr val="lt2"/>
              </a:solidFill>
              <a:prstDash val="solid"/>
              <a:round/>
              <a:headEnd type="none" w="sm" len="sm"/>
              <a:tailEnd type="oval" w="med" len="med"/>
            </a:ln>
          </p:spPr>
        </p:cxnSp>
      </p:grpSp>
      <p:sp>
        <p:nvSpPr>
          <p:cNvPr id="274" name="Google Shape;274;p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5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8" name="Google Shape;28;p54"/>
          <p:cNvSpPr txBox="1">
            <a:spLocks noGrp="1"/>
          </p:cNvSpPr>
          <p:nvPr>
            <p:ph type="body" idx="1"/>
          </p:nvPr>
        </p:nvSpPr>
        <p:spPr>
          <a:xfrm>
            <a:off x="720000" y="1215751"/>
            <a:ext cx="7704000" cy="338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AutoNum type="arabicPeriod"/>
              <a:defRPr/>
            </a:lvl1pPr>
            <a:lvl2pPr marL="914400" lvl="1" indent="-317500" algn="l">
              <a:lnSpc>
                <a:spcPct val="115000"/>
              </a:lnSpc>
              <a:spcBef>
                <a:spcPts val="0"/>
              </a:spcBef>
              <a:spcAft>
                <a:spcPts val="0"/>
              </a:spcAft>
              <a:buSzPts val="1400"/>
              <a:buFont typeface="Lato Light"/>
              <a:buAutoNum type="alphaLcPeriod"/>
              <a:defRPr/>
            </a:lvl2pPr>
            <a:lvl3pPr marL="1371600" lvl="2" indent="-317500" algn="l">
              <a:lnSpc>
                <a:spcPct val="115000"/>
              </a:lnSpc>
              <a:spcBef>
                <a:spcPts val="0"/>
              </a:spcBef>
              <a:spcAft>
                <a:spcPts val="0"/>
              </a:spcAft>
              <a:buSzPts val="1400"/>
              <a:buFont typeface="Lato Light"/>
              <a:buAutoNum type="romanLcPeriod"/>
              <a:defRPr/>
            </a:lvl3pPr>
            <a:lvl4pPr marL="1828800" lvl="3" indent="-317500" algn="l">
              <a:lnSpc>
                <a:spcPct val="115000"/>
              </a:lnSpc>
              <a:spcBef>
                <a:spcPts val="0"/>
              </a:spcBef>
              <a:spcAft>
                <a:spcPts val="0"/>
              </a:spcAft>
              <a:buSzPts val="1400"/>
              <a:buFont typeface="Lato Light"/>
              <a:buAutoNum type="arabicPeriod"/>
              <a:defRPr/>
            </a:lvl4pPr>
            <a:lvl5pPr marL="2286000" lvl="4" indent="-317500" algn="l">
              <a:lnSpc>
                <a:spcPct val="115000"/>
              </a:lnSpc>
              <a:spcBef>
                <a:spcPts val="0"/>
              </a:spcBef>
              <a:spcAft>
                <a:spcPts val="0"/>
              </a:spcAft>
              <a:buSzPts val="1400"/>
              <a:buFont typeface="Lato Light"/>
              <a:buAutoNum type="alphaLcPeriod"/>
              <a:defRPr/>
            </a:lvl5pPr>
            <a:lvl6pPr marL="2743200" lvl="5" indent="-317500" algn="l">
              <a:lnSpc>
                <a:spcPct val="115000"/>
              </a:lnSpc>
              <a:spcBef>
                <a:spcPts val="0"/>
              </a:spcBef>
              <a:spcAft>
                <a:spcPts val="0"/>
              </a:spcAft>
              <a:buSzPts val="1400"/>
              <a:buFont typeface="Lato Light"/>
              <a:buAutoNum type="romanLcPeriod"/>
              <a:defRPr/>
            </a:lvl6pPr>
            <a:lvl7pPr marL="3200400" lvl="6" indent="-317500" algn="l">
              <a:lnSpc>
                <a:spcPct val="115000"/>
              </a:lnSpc>
              <a:spcBef>
                <a:spcPts val="0"/>
              </a:spcBef>
              <a:spcAft>
                <a:spcPts val="0"/>
              </a:spcAft>
              <a:buSzPts val="1400"/>
              <a:buFont typeface="Lato Light"/>
              <a:buAutoNum type="arabicPeriod"/>
              <a:defRPr/>
            </a:lvl7pPr>
            <a:lvl8pPr marL="3657600" lvl="7" indent="-317500" algn="l">
              <a:lnSpc>
                <a:spcPct val="115000"/>
              </a:lnSpc>
              <a:spcBef>
                <a:spcPts val="0"/>
              </a:spcBef>
              <a:spcAft>
                <a:spcPts val="0"/>
              </a:spcAft>
              <a:buSzPts val="1400"/>
              <a:buFont typeface="Lato Light"/>
              <a:buAutoNum type="alphaLcPeriod"/>
              <a:defRPr/>
            </a:lvl8pPr>
            <a:lvl9pPr marL="4114800" lvl="8" indent="-317500" algn="l">
              <a:lnSpc>
                <a:spcPct val="115000"/>
              </a:lnSpc>
              <a:spcBef>
                <a:spcPts val="0"/>
              </a:spcBef>
              <a:spcAft>
                <a:spcPts val="0"/>
              </a:spcAft>
              <a:buSzPts val="1400"/>
              <a:buFont typeface="Lato Light"/>
              <a:buAutoNum type="romanLcPeriod"/>
              <a:defRPr/>
            </a:lvl9pPr>
          </a:lstStyle>
          <a:p>
            <a:endParaRPr/>
          </a:p>
        </p:txBody>
      </p:sp>
      <p:cxnSp>
        <p:nvCxnSpPr>
          <p:cNvPr id="29" name="Google Shape;29;p54"/>
          <p:cNvCxnSpPr/>
          <p:nvPr/>
        </p:nvCxnSpPr>
        <p:spPr>
          <a:xfrm rot="-5400000" flipH="1">
            <a:off x="-1741502" y="1903025"/>
            <a:ext cx="4581000" cy="342000"/>
          </a:xfrm>
          <a:prstGeom prst="bentConnector2">
            <a:avLst/>
          </a:prstGeom>
          <a:noFill/>
          <a:ln w="19050" cap="flat" cmpd="sng">
            <a:solidFill>
              <a:schemeClr val="lt2"/>
            </a:solidFill>
            <a:prstDash val="solid"/>
            <a:round/>
            <a:headEnd type="none" w="sm" len="sm"/>
            <a:tailEnd type="oval" w="med" len="med"/>
          </a:ln>
        </p:spPr>
      </p:cxnSp>
      <p:grpSp>
        <p:nvGrpSpPr>
          <p:cNvPr id="30" name="Google Shape;30;p54"/>
          <p:cNvGrpSpPr/>
          <p:nvPr/>
        </p:nvGrpSpPr>
        <p:grpSpPr>
          <a:xfrm>
            <a:off x="378000" y="4579925"/>
            <a:ext cx="7970450" cy="273800"/>
            <a:chOff x="378000" y="4579925"/>
            <a:chExt cx="7970450" cy="273800"/>
          </a:xfrm>
        </p:grpSpPr>
        <p:sp>
          <p:nvSpPr>
            <p:cNvPr id="31" name="Google Shape;31;p54"/>
            <p:cNvSpPr/>
            <p:nvPr/>
          </p:nvSpPr>
          <p:spPr>
            <a:xfrm>
              <a:off x="378000" y="45799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32" name="Google Shape;32;p54"/>
            <p:cNvSpPr/>
            <p:nvPr/>
          </p:nvSpPr>
          <p:spPr>
            <a:xfrm>
              <a:off x="8164850" y="46701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33" name="Google Shape;33;p54"/>
            <p:cNvSpPr/>
            <p:nvPr/>
          </p:nvSpPr>
          <p:spPr>
            <a:xfrm>
              <a:off x="6756550" y="4670125"/>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sp>
        <p:nvSpPr>
          <p:cNvPr id="34" name="Google Shape;34;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275"/>
        <p:cNvGrpSpPr/>
        <p:nvPr/>
      </p:nvGrpSpPr>
      <p:grpSpPr>
        <a:xfrm>
          <a:off x="0" y="0"/>
          <a:ext cx="0" cy="0"/>
          <a:chOff x="0" y="0"/>
          <a:chExt cx="0" cy="0"/>
        </a:xfrm>
      </p:grpSpPr>
      <p:sp>
        <p:nvSpPr>
          <p:cNvPr id="276" name="Google Shape;276;p7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277" name="Google Shape;277;p72"/>
          <p:cNvGrpSpPr/>
          <p:nvPr/>
        </p:nvGrpSpPr>
        <p:grpSpPr>
          <a:xfrm>
            <a:off x="8430763" y="-10"/>
            <a:ext cx="422946" cy="368845"/>
            <a:chOff x="8576588" y="4496316"/>
            <a:chExt cx="422946" cy="368845"/>
          </a:xfrm>
        </p:grpSpPr>
        <p:sp>
          <p:nvSpPr>
            <p:cNvPr id="278" name="Google Shape;278;p72"/>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72"/>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0" name="Google Shape;280;p72"/>
          <p:cNvGrpSpPr/>
          <p:nvPr/>
        </p:nvGrpSpPr>
        <p:grpSpPr>
          <a:xfrm rot="10800000" flipH="1">
            <a:off x="25325" y="282383"/>
            <a:ext cx="8974200" cy="5003417"/>
            <a:chOff x="67325" y="-984534"/>
            <a:chExt cx="8974200" cy="5003417"/>
          </a:xfrm>
        </p:grpSpPr>
        <p:cxnSp>
          <p:nvCxnSpPr>
            <p:cNvPr id="281" name="Google Shape;281;p72"/>
            <p:cNvCxnSpPr/>
            <p:nvPr/>
          </p:nvCxnSpPr>
          <p:spPr>
            <a:xfrm>
              <a:off x="67325" y="-592117"/>
              <a:ext cx="8974200" cy="4611000"/>
            </a:xfrm>
            <a:prstGeom prst="bentConnector3">
              <a:avLst>
                <a:gd name="adj1" fmla="val 4815"/>
              </a:avLst>
            </a:prstGeom>
            <a:noFill/>
            <a:ln w="19050" cap="flat" cmpd="sng">
              <a:solidFill>
                <a:schemeClr val="lt2"/>
              </a:solidFill>
              <a:prstDash val="solid"/>
              <a:round/>
              <a:headEnd type="none" w="sm" len="sm"/>
              <a:tailEnd type="oval" w="med" len="med"/>
            </a:ln>
          </p:spPr>
        </p:cxnSp>
        <p:cxnSp>
          <p:nvCxnSpPr>
            <p:cNvPr id="282" name="Google Shape;282;p72"/>
            <p:cNvCxnSpPr/>
            <p:nvPr/>
          </p:nvCxnSpPr>
          <p:spPr>
            <a:xfrm rot="-5400000" flipH="1">
              <a:off x="-2164550" y="1408116"/>
              <a:ext cx="4877100" cy="91800"/>
            </a:xfrm>
            <a:prstGeom prst="bentConnector3">
              <a:avLst>
                <a:gd name="adj1" fmla="val 78567"/>
              </a:avLst>
            </a:prstGeom>
            <a:noFill/>
            <a:ln w="19050" cap="flat" cmpd="sng">
              <a:solidFill>
                <a:schemeClr val="lt2"/>
              </a:solidFill>
              <a:prstDash val="solid"/>
              <a:round/>
              <a:headEnd type="none" w="sm" len="sm"/>
              <a:tailEnd type="oval" w="med" len="med"/>
            </a:ln>
          </p:spPr>
        </p:cxnSp>
      </p:grpSp>
      <p:sp>
        <p:nvSpPr>
          <p:cNvPr id="283" name="Google Shape;283;p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84"/>
        <p:cNvGrpSpPr/>
        <p:nvPr/>
      </p:nvGrpSpPr>
      <p:grpSpPr>
        <a:xfrm>
          <a:off x="0" y="0"/>
          <a:ext cx="0" cy="0"/>
          <a:chOff x="0" y="0"/>
          <a:chExt cx="0" cy="0"/>
        </a:xfrm>
      </p:grpSpPr>
      <p:sp>
        <p:nvSpPr>
          <p:cNvPr id="285" name="Google Shape;285;p7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86" name="Google Shape;286;p73"/>
          <p:cNvSpPr txBox="1">
            <a:spLocks noGrp="1"/>
          </p:cNvSpPr>
          <p:nvPr>
            <p:ph type="subTitle" idx="1"/>
          </p:nvPr>
        </p:nvSpPr>
        <p:spPr>
          <a:xfrm>
            <a:off x="2185575" y="2009825"/>
            <a:ext cx="5249100" cy="606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2800"/>
              <a:buNone/>
              <a:defRPr sz="1400"/>
            </a:lvl1pPr>
            <a:lvl2pPr lvl="1" algn="l">
              <a:lnSpc>
                <a:spcPct val="115000"/>
              </a:lnSpc>
              <a:spcBef>
                <a:spcPts val="0"/>
              </a:spcBef>
              <a:spcAft>
                <a:spcPts val="0"/>
              </a:spcAft>
              <a:buSzPts val="2800"/>
              <a:buNone/>
              <a:defRPr sz="2800"/>
            </a:lvl2pPr>
            <a:lvl3pPr lvl="2" algn="l">
              <a:lnSpc>
                <a:spcPct val="115000"/>
              </a:lnSpc>
              <a:spcBef>
                <a:spcPts val="0"/>
              </a:spcBef>
              <a:spcAft>
                <a:spcPts val="0"/>
              </a:spcAft>
              <a:buSzPts val="2800"/>
              <a:buNone/>
              <a:defRPr sz="2800"/>
            </a:lvl3pPr>
            <a:lvl4pPr lvl="3" algn="l">
              <a:lnSpc>
                <a:spcPct val="115000"/>
              </a:lnSpc>
              <a:spcBef>
                <a:spcPts val="0"/>
              </a:spcBef>
              <a:spcAft>
                <a:spcPts val="0"/>
              </a:spcAft>
              <a:buSzPts val="2800"/>
              <a:buNone/>
              <a:defRPr sz="2800"/>
            </a:lvl4pPr>
            <a:lvl5pPr lvl="4" algn="l">
              <a:lnSpc>
                <a:spcPct val="115000"/>
              </a:lnSpc>
              <a:spcBef>
                <a:spcPts val="0"/>
              </a:spcBef>
              <a:spcAft>
                <a:spcPts val="0"/>
              </a:spcAft>
              <a:buSzPts val="2800"/>
              <a:buNone/>
              <a:defRPr sz="2800"/>
            </a:lvl5pPr>
            <a:lvl6pPr lvl="5" algn="l">
              <a:lnSpc>
                <a:spcPct val="115000"/>
              </a:lnSpc>
              <a:spcBef>
                <a:spcPts val="0"/>
              </a:spcBef>
              <a:spcAft>
                <a:spcPts val="0"/>
              </a:spcAft>
              <a:buSzPts val="2800"/>
              <a:buNone/>
              <a:defRPr sz="2800"/>
            </a:lvl6pPr>
            <a:lvl7pPr lvl="6" algn="l">
              <a:lnSpc>
                <a:spcPct val="115000"/>
              </a:lnSpc>
              <a:spcBef>
                <a:spcPts val="0"/>
              </a:spcBef>
              <a:spcAft>
                <a:spcPts val="0"/>
              </a:spcAft>
              <a:buSzPts val="2800"/>
              <a:buNone/>
              <a:defRPr sz="2800"/>
            </a:lvl7pPr>
            <a:lvl8pPr lvl="7" algn="l">
              <a:lnSpc>
                <a:spcPct val="115000"/>
              </a:lnSpc>
              <a:spcBef>
                <a:spcPts val="0"/>
              </a:spcBef>
              <a:spcAft>
                <a:spcPts val="0"/>
              </a:spcAft>
              <a:buSzPts val="2800"/>
              <a:buNone/>
              <a:defRPr sz="2800"/>
            </a:lvl8pPr>
            <a:lvl9pPr lvl="8" algn="l">
              <a:lnSpc>
                <a:spcPct val="115000"/>
              </a:lnSpc>
              <a:spcBef>
                <a:spcPts val="0"/>
              </a:spcBef>
              <a:spcAft>
                <a:spcPts val="0"/>
              </a:spcAft>
              <a:buSzPts val="2800"/>
              <a:buNone/>
              <a:defRPr sz="2800"/>
            </a:lvl9pPr>
          </a:lstStyle>
          <a:p>
            <a:endParaRPr/>
          </a:p>
        </p:txBody>
      </p:sp>
      <p:sp>
        <p:nvSpPr>
          <p:cNvPr id="287" name="Google Shape;287;p73"/>
          <p:cNvSpPr txBox="1">
            <a:spLocks noGrp="1"/>
          </p:cNvSpPr>
          <p:nvPr>
            <p:ph type="subTitle" idx="2"/>
          </p:nvPr>
        </p:nvSpPr>
        <p:spPr>
          <a:xfrm>
            <a:off x="2185575" y="3459225"/>
            <a:ext cx="5249100" cy="642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2800"/>
              <a:buNone/>
              <a:defRPr sz="1400"/>
            </a:lvl1pPr>
            <a:lvl2pPr lvl="1" algn="l">
              <a:lnSpc>
                <a:spcPct val="115000"/>
              </a:lnSpc>
              <a:spcBef>
                <a:spcPts val="0"/>
              </a:spcBef>
              <a:spcAft>
                <a:spcPts val="0"/>
              </a:spcAft>
              <a:buSzPts val="2800"/>
              <a:buNone/>
              <a:defRPr sz="2800"/>
            </a:lvl2pPr>
            <a:lvl3pPr lvl="2" algn="l">
              <a:lnSpc>
                <a:spcPct val="115000"/>
              </a:lnSpc>
              <a:spcBef>
                <a:spcPts val="0"/>
              </a:spcBef>
              <a:spcAft>
                <a:spcPts val="0"/>
              </a:spcAft>
              <a:buSzPts val="2800"/>
              <a:buNone/>
              <a:defRPr sz="2800"/>
            </a:lvl3pPr>
            <a:lvl4pPr lvl="3" algn="l">
              <a:lnSpc>
                <a:spcPct val="115000"/>
              </a:lnSpc>
              <a:spcBef>
                <a:spcPts val="0"/>
              </a:spcBef>
              <a:spcAft>
                <a:spcPts val="0"/>
              </a:spcAft>
              <a:buSzPts val="2800"/>
              <a:buNone/>
              <a:defRPr sz="2800"/>
            </a:lvl4pPr>
            <a:lvl5pPr lvl="4" algn="l">
              <a:lnSpc>
                <a:spcPct val="115000"/>
              </a:lnSpc>
              <a:spcBef>
                <a:spcPts val="0"/>
              </a:spcBef>
              <a:spcAft>
                <a:spcPts val="0"/>
              </a:spcAft>
              <a:buSzPts val="2800"/>
              <a:buNone/>
              <a:defRPr sz="2800"/>
            </a:lvl5pPr>
            <a:lvl6pPr lvl="5" algn="l">
              <a:lnSpc>
                <a:spcPct val="115000"/>
              </a:lnSpc>
              <a:spcBef>
                <a:spcPts val="0"/>
              </a:spcBef>
              <a:spcAft>
                <a:spcPts val="0"/>
              </a:spcAft>
              <a:buSzPts val="2800"/>
              <a:buNone/>
              <a:defRPr sz="2800"/>
            </a:lvl6pPr>
            <a:lvl7pPr lvl="6" algn="l">
              <a:lnSpc>
                <a:spcPct val="115000"/>
              </a:lnSpc>
              <a:spcBef>
                <a:spcPts val="0"/>
              </a:spcBef>
              <a:spcAft>
                <a:spcPts val="0"/>
              </a:spcAft>
              <a:buSzPts val="2800"/>
              <a:buNone/>
              <a:defRPr sz="2800"/>
            </a:lvl7pPr>
            <a:lvl8pPr lvl="7" algn="l">
              <a:lnSpc>
                <a:spcPct val="115000"/>
              </a:lnSpc>
              <a:spcBef>
                <a:spcPts val="0"/>
              </a:spcBef>
              <a:spcAft>
                <a:spcPts val="0"/>
              </a:spcAft>
              <a:buSzPts val="2800"/>
              <a:buNone/>
              <a:defRPr sz="2800"/>
            </a:lvl8pPr>
            <a:lvl9pPr lvl="8" algn="l">
              <a:lnSpc>
                <a:spcPct val="115000"/>
              </a:lnSpc>
              <a:spcBef>
                <a:spcPts val="0"/>
              </a:spcBef>
              <a:spcAft>
                <a:spcPts val="0"/>
              </a:spcAft>
              <a:buSzPts val="2800"/>
              <a:buNone/>
              <a:defRPr sz="2800"/>
            </a:lvl9pPr>
          </a:lstStyle>
          <a:p>
            <a:endParaRPr/>
          </a:p>
        </p:txBody>
      </p:sp>
      <p:sp>
        <p:nvSpPr>
          <p:cNvPr id="288" name="Google Shape;288;p73"/>
          <p:cNvSpPr txBox="1">
            <a:spLocks noGrp="1"/>
          </p:cNvSpPr>
          <p:nvPr>
            <p:ph type="subTitle" idx="3"/>
          </p:nvPr>
        </p:nvSpPr>
        <p:spPr>
          <a:xfrm>
            <a:off x="2185575" y="1636925"/>
            <a:ext cx="5249100" cy="3699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ra"/>
              <a:buNone/>
              <a:defRPr sz="2000" b="1">
                <a:latin typeface="Sora"/>
                <a:ea typeface="Sora"/>
                <a:cs typeface="Sora"/>
                <a:sym typeface="Sora"/>
              </a:defRPr>
            </a:lvl1pPr>
            <a:lvl2pPr lvl="1" algn="l">
              <a:lnSpc>
                <a:spcPct val="115000"/>
              </a:lnSpc>
              <a:spcBef>
                <a:spcPts val="0"/>
              </a:spcBef>
              <a:spcAft>
                <a:spcPts val="0"/>
              </a:spcAft>
              <a:buSzPts val="2400"/>
              <a:buFont typeface="Sora"/>
              <a:buNone/>
              <a:defRPr sz="2400" b="1">
                <a:latin typeface="Sora"/>
                <a:ea typeface="Sora"/>
                <a:cs typeface="Sora"/>
                <a:sym typeface="Sora"/>
              </a:defRPr>
            </a:lvl2pPr>
            <a:lvl3pPr lvl="2" algn="l">
              <a:lnSpc>
                <a:spcPct val="115000"/>
              </a:lnSpc>
              <a:spcBef>
                <a:spcPts val="0"/>
              </a:spcBef>
              <a:spcAft>
                <a:spcPts val="0"/>
              </a:spcAft>
              <a:buSzPts val="2400"/>
              <a:buFont typeface="Sora"/>
              <a:buNone/>
              <a:defRPr sz="2400" b="1">
                <a:latin typeface="Sora"/>
                <a:ea typeface="Sora"/>
                <a:cs typeface="Sora"/>
                <a:sym typeface="Sora"/>
              </a:defRPr>
            </a:lvl3pPr>
            <a:lvl4pPr lvl="3" algn="l">
              <a:lnSpc>
                <a:spcPct val="115000"/>
              </a:lnSpc>
              <a:spcBef>
                <a:spcPts val="0"/>
              </a:spcBef>
              <a:spcAft>
                <a:spcPts val="0"/>
              </a:spcAft>
              <a:buSzPts val="2400"/>
              <a:buFont typeface="Sora"/>
              <a:buNone/>
              <a:defRPr sz="2400" b="1">
                <a:latin typeface="Sora"/>
                <a:ea typeface="Sora"/>
                <a:cs typeface="Sora"/>
                <a:sym typeface="Sora"/>
              </a:defRPr>
            </a:lvl4pPr>
            <a:lvl5pPr lvl="4" algn="l">
              <a:lnSpc>
                <a:spcPct val="115000"/>
              </a:lnSpc>
              <a:spcBef>
                <a:spcPts val="0"/>
              </a:spcBef>
              <a:spcAft>
                <a:spcPts val="0"/>
              </a:spcAft>
              <a:buSzPts val="2400"/>
              <a:buFont typeface="Sora"/>
              <a:buNone/>
              <a:defRPr sz="2400" b="1">
                <a:latin typeface="Sora"/>
                <a:ea typeface="Sora"/>
                <a:cs typeface="Sora"/>
                <a:sym typeface="Sora"/>
              </a:defRPr>
            </a:lvl5pPr>
            <a:lvl6pPr lvl="5" algn="l">
              <a:lnSpc>
                <a:spcPct val="115000"/>
              </a:lnSpc>
              <a:spcBef>
                <a:spcPts val="0"/>
              </a:spcBef>
              <a:spcAft>
                <a:spcPts val="0"/>
              </a:spcAft>
              <a:buSzPts val="2400"/>
              <a:buFont typeface="Sora"/>
              <a:buNone/>
              <a:defRPr sz="2400" b="1">
                <a:latin typeface="Sora"/>
                <a:ea typeface="Sora"/>
                <a:cs typeface="Sora"/>
                <a:sym typeface="Sora"/>
              </a:defRPr>
            </a:lvl6pPr>
            <a:lvl7pPr lvl="6" algn="l">
              <a:lnSpc>
                <a:spcPct val="115000"/>
              </a:lnSpc>
              <a:spcBef>
                <a:spcPts val="0"/>
              </a:spcBef>
              <a:spcAft>
                <a:spcPts val="0"/>
              </a:spcAft>
              <a:buSzPts val="2400"/>
              <a:buFont typeface="Sora"/>
              <a:buNone/>
              <a:defRPr sz="2400" b="1">
                <a:latin typeface="Sora"/>
                <a:ea typeface="Sora"/>
                <a:cs typeface="Sora"/>
                <a:sym typeface="Sora"/>
              </a:defRPr>
            </a:lvl7pPr>
            <a:lvl8pPr lvl="7" algn="l">
              <a:lnSpc>
                <a:spcPct val="115000"/>
              </a:lnSpc>
              <a:spcBef>
                <a:spcPts val="0"/>
              </a:spcBef>
              <a:spcAft>
                <a:spcPts val="0"/>
              </a:spcAft>
              <a:buSzPts val="2400"/>
              <a:buFont typeface="Sora"/>
              <a:buNone/>
              <a:defRPr sz="2400" b="1">
                <a:latin typeface="Sora"/>
                <a:ea typeface="Sora"/>
                <a:cs typeface="Sora"/>
                <a:sym typeface="Sora"/>
              </a:defRPr>
            </a:lvl8pPr>
            <a:lvl9pPr lvl="8" algn="l">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89" name="Google Shape;289;p73"/>
          <p:cNvSpPr txBox="1">
            <a:spLocks noGrp="1"/>
          </p:cNvSpPr>
          <p:nvPr>
            <p:ph type="subTitle" idx="4"/>
          </p:nvPr>
        </p:nvSpPr>
        <p:spPr>
          <a:xfrm>
            <a:off x="2185575" y="3089325"/>
            <a:ext cx="5249100" cy="3699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ra"/>
              <a:buNone/>
              <a:defRPr sz="2000" b="1">
                <a:latin typeface="Sora"/>
                <a:ea typeface="Sora"/>
                <a:cs typeface="Sora"/>
                <a:sym typeface="Sora"/>
              </a:defRPr>
            </a:lvl1pPr>
            <a:lvl2pPr lvl="1" algn="l">
              <a:lnSpc>
                <a:spcPct val="115000"/>
              </a:lnSpc>
              <a:spcBef>
                <a:spcPts val="0"/>
              </a:spcBef>
              <a:spcAft>
                <a:spcPts val="0"/>
              </a:spcAft>
              <a:buSzPts val="2400"/>
              <a:buFont typeface="Sora"/>
              <a:buNone/>
              <a:defRPr sz="2400" b="1">
                <a:latin typeface="Sora"/>
                <a:ea typeface="Sora"/>
                <a:cs typeface="Sora"/>
                <a:sym typeface="Sora"/>
              </a:defRPr>
            </a:lvl2pPr>
            <a:lvl3pPr lvl="2" algn="l">
              <a:lnSpc>
                <a:spcPct val="115000"/>
              </a:lnSpc>
              <a:spcBef>
                <a:spcPts val="0"/>
              </a:spcBef>
              <a:spcAft>
                <a:spcPts val="0"/>
              </a:spcAft>
              <a:buSzPts val="2400"/>
              <a:buFont typeface="Sora"/>
              <a:buNone/>
              <a:defRPr sz="2400" b="1">
                <a:latin typeface="Sora"/>
                <a:ea typeface="Sora"/>
                <a:cs typeface="Sora"/>
                <a:sym typeface="Sora"/>
              </a:defRPr>
            </a:lvl3pPr>
            <a:lvl4pPr lvl="3" algn="l">
              <a:lnSpc>
                <a:spcPct val="115000"/>
              </a:lnSpc>
              <a:spcBef>
                <a:spcPts val="0"/>
              </a:spcBef>
              <a:spcAft>
                <a:spcPts val="0"/>
              </a:spcAft>
              <a:buSzPts val="2400"/>
              <a:buFont typeface="Sora"/>
              <a:buNone/>
              <a:defRPr sz="2400" b="1">
                <a:latin typeface="Sora"/>
                <a:ea typeface="Sora"/>
                <a:cs typeface="Sora"/>
                <a:sym typeface="Sora"/>
              </a:defRPr>
            </a:lvl4pPr>
            <a:lvl5pPr lvl="4" algn="l">
              <a:lnSpc>
                <a:spcPct val="115000"/>
              </a:lnSpc>
              <a:spcBef>
                <a:spcPts val="0"/>
              </a:spcBef>
              <a:spcAft>
                <a:spcPts val="0"/>
              </a:spcAft>
              <a:buSzPts val="2400"/>
              <a:buFont typeface="Sora"/>
              <a:buNone/>
              <a:defRPr sz="2400" b="1">
                <a:latin typeface="Sora"/>
                <a:ea typeface="Sora"/>
                <a:cs typeface="Sora"/>
                <a:sym typeface="Sora"/>
              </a:defRPr>
            </a:lvl5pPr>
            <a:lvl6pPr lvl="5" algn="l">
              <a:lnSpc>
                <a:spcPct val="115000"/>
              </a:lnSpc>
              <a:spcBef>
                <a:spcPts val="0"/>
              </a:spcBef>
              <a:spcAft>
                <a:spcPts val="0"/>
              </a:spcAft>
              <a:buSzPts val="2400"/>
              <a:buFont typeface="Sora"/>
              <a:buNone/>
              <a:defRPr sz="2400" b="1">
                <a:latin typeface="Sora"/>
                <a:ea typeface="Sora"/>
                <a:cs typeface="Sora"/>
                <a:sym typeface="Sora"/>
              </a:defRPr>
            </a:lvl6pPr>
            <a:lvl7pPr lvl="6" algn="l">
              <a:lnSpc>
                <a:spcPct val="115000"/>
              </a:lnSpc>
              <a:spcBef>
                <a:spcPts val="0"/>
              </a:spcBef>
              <a:spcAft>
                <a:spcPts val="0"/>
              </a:spcAft>
              <a:buSzPts val="2400"/>
              <a:buFont typeface="Sora"/>
              <a:buNone/>
              <a:defRPr sz="2400" b="1">
                <a:latin typeface="Sora"/>
                <a:ea typeface="Sora"/>
                <a:cs typeface="Sora"/>
                <a:sym typeface="Sora"/>
              </a:defRPr>
            </a:lvl7pPr>
            <a:lvl8pPr lvl="7" algn="l">
              <a:lnSpc>
                <a:spcPct val="115000"/>
              </a:lnSpc>
              <a:spcBef>
                <a:spcPts val="0"/>
              </a:spcBef>
              <a:spcAft>
                <a:spcPts val="0"/>
              </a:spcAft>
              <a:buSzPts val="2400"/>
              <a:buFont typeface="Sora"/>
              <a:buNone/>
              <a:defRPr sz="2400" b="1">
                <a:latin typeface="Sora"/>
                <a:ea typeface="Sora"/>
                <a:cs typeface="Sora"/>
                <a:sym typeface="Sora"/>
              </a:defRPr>
            </a:lvl8pPr>
            <a:lvl9pPr lvl="8" algn="l">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90" name="Google Shape;290;p73"/>
          <p:cNvGrpSpPr/>
          <p:nvPr/>
        </p:nvGrpSpPr>
        <p:grpSpPr>
          <a:xfrm>
            <a:off x="-215750" y="-592117"/>
            <a:ext cx="9367675" cy="5637900"/>
            <a:chOff x="-215750" y="-592117"/>
            <a:chExt cx="9367675" cy="5637900"/>
          </a:xfrm>
        </p:grpSpPr>
        <p:grpSp>
          <p:nvGrpSpPr>
            <p:cNvPr id="291" name="Google Shape;291;p73"/>
            <p:cNvGrpSpPr/>
            <p:nvPr/>
          </p:nvGrpSpPr>
          <p:grpSpPr>
            <a:xfrm>
              <a:off x="-215750" y="-592117"/>
              <a:ext cx="9215275" cy="5485500"/>
              <a:chOff x="-215750" y="-592117"/>
              <a:chExt cx="9215275" cy="5485500"/>
            </a:xfrm>
          </p:grpSpPr>
          <p:cxnSp>
            <p:nvCxnSpPr>
              <p:cNvPr id="292" name="Google Shape;292;p73"/>
              <p:cNvCxnSpPr/>
              <p:nvPr/>
            </p:nvCxnSpPr>
            <p:spPr>
              <a:xfrm>
                <a:off x="67325" y="-592117"/>
                <a:ext cx="8932200" cy="5485500"/>
              </a:xfrm>
              <a:prstGeom prst="bentConnector3">
                <a:avLst>
                  <a:gd name="adj1" fmla="val 814"/>
                </a:avLst>
              </a:prstGeom>
              <a:noFill/>
              <a:ln w="19050" cap="flat" cmpd="sng">
                <a:solidFill>
                  <a:schemeClr val="lt2"/>
                </a:solidFill>
                <a:prstDash val="solid"/>
                <a:round/>
                <a:headEnd type="none" w="sm" len="sm"/>
                <a:tailEnd type="oval" w="med" len="med"/>
              </a:ln>
            </p:spPr>
          </p:cxnSp>
          <p:cxnSp>
            <p:nvCxnSpPr>
              <p:cNvPr id="293" name="Google Shape;293;p73"/>
              <p:cNvCxnSpPr/>
              <p:nvPr/>
            </p:nvCxnSpPr>
            <p:spPr>
              <a:xfrm>
                <a:off x="-215750" y="165250"/>
                <a:ext cx="9111900" cy="126000"/>
              </a:xfrm>
              <a:prstGeom prst="bentConnector3">
                <a:avLst>
                  <a:gd name="adj1" fmla="val 50000"/>
                </a:avLst>
              </a:prstGeom>
              <a:noFill/>
              <a:ln w="19050" cap="flat" cmpd="sng">
                <a:solidFill>
                  <a:schemeClr val="lt2"/>
                </a:solidFill>
                <a:prstDash val="solid"/>
                <a:round/>
                <a:headEnd type="none" w="sm" len="sm"/>
                <a:tailEnd type="oval" w="med" len="med"/>
              </a:ln>
            </p:spPr>
          </p:cxnSp>
        </p:grpSp>
        <p:cxnSp>
          <p:nvCxnSpPr>
            <p:cNvPr id="294" name="Google Shape;294;p73"/>
            <p:cNvCxnSpPr/>
            <p:nvPr/>
          </p:nvCxnSpPr>
          <p:spPr>
            <a:xfrm>
              <a:off x="-63350" y="317650"/>
              <a:ext cx="9111900" cy="126000"/>
            </a:xfrm>
            <a:prstGeom prst="bentConnector3">
              <a:avLst>
                <a:gd name="adj1" fmla="val 46942"/>
              </a:avLst>
            </a:prstGeom>
            <a:noFill/>
            <a:ln w="19050" cap="flat" cmpd="sng">
              <a:solidFill>
                <a:schemeClr val="lt2"/>
              </a:solidFill>
              <a:prstDash val="solid"/>
              <a:round/>
              <a:headEnd type="none" w="sm" len="sm"/>
              <a:tailEnd type="oval" w="med" len="med"/>
            </a:ln>
          </p:spPr>
        </p:cxnSp>
        <p:cxnSp>
          <p:nvCxnSpPr>
            <p:cNvPr id="295" name="Google Shape;295;p73"/>
            <p:cNvCxnSpPr/>
            <p:nvPr/>
          </p:nvCxnSpPr>
          <p:spPr>
            <a:xfrm>
              <a:off x="219725" y="-439717"/>
              <a:ext cx="8932200" cy="5485500"/>
            </a:xfrm>
            <a:prstGeom prst="bentConnector3">
              <a:avLst>
                <a:gd name="adj1" fmla="val 814"/>
              </a:avLst>
            </a:prstGeom>
            <a:noFill/>
            <a:ln w="19050" cap="flat" cmpd="sng">
              <a:solidFill>
                <a:schemeClr val="lt2"/>
              </a:solidFill>
              <a:prstDash val="solid"/>
              <a:round/>
              <a:headEnd type="none" w="sm" len="sm"/>
              <a:tailEnd type="oval" w="med" len="med"/>
            </a:ln>
          </p:spPr>
        </p:cxnSp>
      </p:grpSp>
      <p:grpSp>
        <p:nvGrpSpPr>
          <p:cNvPr id="296" name="Google Shape;296;p73"/>
          <p:cNvGrpSpPr/>
          <p:nvPr/>
        </p:nvGrpSpPr>
        <p:grpSpPr>
          <a:xfrm>
            <a:off x="8430782" y="-10172"/>
            <a:ext cx="568753" cy="4875332"/>
            <a:chOff x="8430782" y="-10172"/>
            <a:chExt cx="568753" cy="4875332"/>
          </a:xfrm>
        </p:grpSpPr>
        <p:grpSp>
          <p:nvGrpSpPr>
            <p:cNvPr id="297" name="Google Shape;297;p73"/>
            <p:cNvGrpSpPr/>
            <p:nvPr/>
          </p:nvGrpSpPr>
          <p:grpSpPr>
            <a:xfrm>
              <a:off x="8576588" y="4496316"/>
              <a:ext cx="422946" cy="368845"/>
              <a:chOff x="8576588" y="4496316"/>
              <a:chExt cx="422946" cy="368845"/>
            </a:xfrm>
          </p:grpSpPr>
          <p:sp>
            <p:nvSpPr>
              <p:cNvPr id="298" name="Google Shape;298;p73"/>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73"/>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0" name="Google Shape;300;p73"/>
            <p:cNvGrpSpPr/>
            <p:nvPr/>
          </p:nvGrpSpPr>
          <p:grpSpPr>
            <a:xfrm>
              <a:off x="8430782" y="-10172"/>
              <a:ext cx="290110" cy="925970"/>
              <a:chOff x="8430782" y="3939191"/>
              <a:chExt cx="290110" cy="925970"/>
            </a:xfrm>
          </p:grpSpPr>
          <p:sp>
            <p:nvSpPr>
              <p:cNvPr id="301" name="Google Shape;301;p73"/>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73"/>
              <p:cNvSpPr/>
              <p:nvPr/>
            </p:nvSpPr>
            <p:spPr>
              <a:xfrm rot="-5400000">
                <a:off x="8430769" y="3939203"/>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03" name="Google Shape;303;p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304"/>
        <p:cNvGrpSpPr/>
        <p:nvPr/>
      </p:nvGrpSpPr>
      <p:grpSpPr>
        <a:xfrm>
          <a:off x="0" y="0"/>
          <a:ext cx="0" cy="0"/>
          <a:chOff x="0" y="0"/>
          <a:chExt cx="0" cy="0"/>
        </a:xfrm>
      </p:grpSpPr>
      <p:sp>
        <p:nvSpPr>
          <p:cNvPr id="305" name="Google Shape;305;p74"/>
          <p:cNvSpPr txBox="1">
            <a:spLocks noGrp="1"/>
          </p:cNvSpPr>
          <p:nvPr>
            <p:ph type="title"/>
          </p:nvPr>
        </p:nvSpPr>
        <p:spPr>
          <a:xfrm>
            <a:off x="720000" y="1784150"/>
            <a:ext cx="3597900" cy="665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06" name="Google Shape;306;p74"/>
          <p:cNvSpPr txBox="1">
            <a:spLocks noGrp="1"/>
          </p:cNvSpPr>
          <p:nvPr>
            <p:ph type="subTitle" idx="1"/>
          </p:nvPr>
        </p:nvSpPr>
        <p:spPr>
          <a:xfrm>
            <a:off x="720000" y="2449450"/>
            <a:ext cx="3597900" cy="909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307" name="Google Shape;307;p74"/>
          <p:cNvGrpSpPr/>
          <p:nvPr/>
        </p:nvGrpSpPr>
        <p:grpSpPr>
          <a:xfrm>
            <a:off x="-313975" y="-235500"/>
            <a:ext cx="8764375" cy="5229850"/>
            <a:chOff x="-313975" y="-235500"/>
            <a:chExt cx="8764375" cy="5229850"/>
          </a:xfrm>
        </p:grpSpPr>
        <p:cxnSp>
          <p:nvCxnSpPr>
            <p:cNvPr id="308" name="Google Shape;308;p74"/>
            <p:cNvCxnSpPr/>
            <p:nvPr/>
          </p:nvCxnSpPr>
          <p:spPr>
            <a:xfrm>
              <a:off x="-122100" y="-123950"/>
              <a:ext cx="8572500" cy="5118300"/>
            </a:xfrm>
            <a:prstGeom prst="bentConnector3">
              <a:avLst>
                <a:gd name="adj1" fmla="val 5355"/>
              </a:avLst>
            </a:prstGeom>
            <a:noFill/>
            <a:ln w="19050" cap="flat" cmpd="sng">
              <a:solidFill>
                <a:schemeClr val="lt2"/>
              </a:solidFill>
              <a:prstDash val="solid"/>
              <a:round/>
              <a:headEnd type="none" w="sm" len="sm"/>
              <a:tailEnd type="oval" w="med" len="med"/>
            </a:ln>
          </p:spPr>
        </p:cxnSp>
        <p:cxnSp>
          <p:nvCxnSpPr>
            <p:cNvPr id="309" name="Google Shape;309;p74"/>
            <p:cNvCxnSpPr/>
            <p:nvPr/>
          </p:nvCxnSpPr>
          <p:spPr>
            <a:xfrm>
              <a:off x="-313975" y="-235500"/>
              <a:ext cx="8572500" cy="5118300"/>
            </a:xfrm>
            <a:prstGeom prst="bentConnector3">
              <a:avLst>
                <a:gd name="adj1" fmla="val 5355"/>
              </a:avLst>
            </a:prstGeom>
            <a:noFill/>
            <a:ln w="19050" cap="flat" cmpd="sng">
              <a:solidFill>
                <a:schemeClr val="lt2"/>
              </a:solidFill>
              <a:prstDash val="solid"/>
              <a:round/>
              <a:headEnd type="none" w="sm" len="sm"/>
              <a:tailEnd type="oval" w="med" len="med"/>
            </a:ln>
          </p:spPr>
        </p:cxnSp>
      </p:grpSp>
      <p:grpSp>
        <p:nvGrpSpPr>
          <p:cNvPr id="310" name="Google Shape;310;p74"/>
          <p:cNvGrpSpPr/>
          <p:nvPr/>
        </p:nvGrpSpPr>
        <p:grpSpPr>
          <a:xfrm>
            <a:off x="8576588" y="4496316"/>
            <a:ext cx="422946" cy="368845"/>
            <a:chOff x="8576588" y="4496316"/>
            <a:chExt cx="422946" cy="368845"/>
          </a:xfrm>
        </p:grpSpPr>
        <p:sp>
          <p:nvSpPr>
            <p:cNvPr id="311" name="Google Shape;311;p74"/>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74"/>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3" name="Google Shape;313;p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14"/>
        <p:cNvGrpSpPr/>
        <p:nvPr/>
      </p:nvGrpSpPr>
      <p:grpSpPr>
        <a:xfrm>
          <a:off x="0" y="0"/>
          <a:ext cx="0" cy="0"/>
          <a:chOff x="0" y="0"/>
          <a:chExt cx="0" cy="0"/>
        </a:xfrm>
      </p:grpSpPr>
      <p:sp>
        <p:nvSpPr>
          <p:cNvPr id="315" name="Google Shape;315;p75"/>
          <p:cNvSpPr txBox="1">
            <a:spLocks noGrp="1"/>
          </p:cNvSpPr>
          <p:nvPr>
            <p:ph type="title"/>
          </p:nvPr>
        </p:nvSpPr>
        <p:spPr>
          <a:xfrm>
            <a:off x="713264" y="685100"/>
            <a:ext cx="4629300" cy="1058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000"/>
              <a:buNone/>
              <a:defRPr sz="6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16" name="Google Shape;316;p75"/>
          <p:cNvSpPr txBox="1">
            <a:spLocks noGrp="1"/>
          </p:cNvSpPr>
          <p:nvPr>
            <p:ph type="subTitle" idx="1"/>
          </p:nvPr>
        </p:nvSpPr>
        <p:spPr>
          <a:xfrm>
            <a:off x="713225" y="1722730"/>
            <a:ext cx="4629300" cy="11010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7" name="Google Shape;317;p75"/>
          <p:cNvSpPr txBox="1"/>
          <p:nvPr/>
        </p:nvSpPr>
        <p:spPr>
          <a:xfrm>
            <a:off x="713277" y="3611950"/>
            <a:ext cx="4629300" cy="5562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300"/>
              </a:spcBef>
              <a:spcAft>
                <a:spcPts val="0"/>
              </a:spcAft>
              <a:buClr>
                <a:srgbClr val="000000"/>
              </a:buClr>
              <a:buSzPts val="1200"/>
              <a:buFont typeface="Arial"/>
              <a:buNone/>
            </a:pPr>
            <a:r>
              <a:rPr lang="en" sz="1200" b="0" i="0" u="none" strike="noStrike" cap="none">
                <a:solidFill>
                  <a:schemeClr val="dk1"/>
                </a:solidFill>
                <a:latin typeface="Lato"/>
                <a:ea typeface="Lato"/>
                <a:cs typeface="Lato"/>
                <a:sym typeface="Lato"/>
              </a:rPr>
              <a:t>CREDITS: This presentation template was created by </a:t>
            </a:r>
            <a:r>
              <a:rPr lang="en" sz="1200" b="1" i="0" u="sng" strike="noStrike" cap="none">
                <a:solidFill>
                  <a:schemeClr val="hlink"/>
                </a:solidFill>
                <a:latin typeface="Lato"/>
                <a:ea typeface="Lato"/>
                <a:cs typeface="Lato"/>
                <a:sym typeface="Lato"/>
                <a:hlinkClick r:id="rId2"/>
              </a:rPr>
              <a:t>Slidesgo</a:t>
            </a:r>
            <a:r>
              <a:rPr lang="en" sz="1200" b="1" i="0" u="none" strike="noStrike" cap="none">
                <a:solidFill>
                  <a:schemeClr val="dk1"/>
                </a:solidFill>
                <a:latin typeface="Lato"/>
                <a:ea typeface="Lato"/>
                <a:cs typeface="Lato"/>
                <a:sym typeface="Lato"/>
              </a:rPr>
              <a:t>,</a:t>
            </a:r>
            <a:r>
              <a:rPr lang="en" sz="1200" b="0" i="0" u="none" strike="noStrike" cap="none">
                <a:solidFill>
                  <a:schemeClr val="dk1"/>
                </a:solidFill>
                <a:latin typeface="Lato"/>
                <a:ea typeface="Lato"/>
                <a:cs typeface="Lato"/>
                <a:sym typeface="Lato"/>
              </a:rPr>
              <a:t> and includes icons by </a:t>
            </a:r>
            <a:r>
              <a:rPr lang="en" sz="1200" b="1" i="0" u="sng" strike="noStrike" cap="none">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b="0" i="0" u="none" strike="noStrike" cap="none">
                <a:solidFill>
                  <a:schemeClr val="dk1"/>
                </a:solidFill>
                <a:latin typeface="Lato"/>
                <a:ea typeface="Lato"/>
                <a:cs typeface="Lato"/>
                <a:sym typeface="Lato"/>
              </a:rPr>
              <a:t>, and infographics &amp; images by </a:t>
            </a:r>
            <a:r>
              <a:rPr lang="en" sz="1200" b="1" i="0" u="sng" strike="noStrike" cap="none">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b="1" i="0" u="sng" strike="noStrike" cap="none">
                <a:solidFill>
                  <a:schemeClr val="dk1"/>
                </a:solidFill>
                <a:latin typeface="Lato"/>
                <a:ea typeface="Lato"/>
                <a:cs typeface="Lato"/>
                <a:sym typeface="Lato"/>
              </a:rPr>
              <a:t> </a:t>
            </a:r>
            <a:endParaRPr sz="1200" b="1" i="0" u="sng" strike="noStrike" cap="none">
              <a:solidFill>
                <a:schemeClr val="dk1"/>
              </a:solidFill>
              <a:latin typeface="Lato"/>
              <a:ea typeface="Lato"/>
              <a:cs typeface="Lato"/>
              <a:sym typeface="Lato"/>
            </a:endParaRPr>
          </a:p>
        </p:txBody>
      </p:sp>
      <p:grpSp>
        <p:nvGrpSpPr>
          <p:cNvPr id="318" name="Google Shape;318;p75"/>
          <p:cNvGrpSpPr/>
          <p:nvPr/>
        </p:nvGrpSpPr>
        <p:grpSpPr>
          <a:xfrm>
            <a:off x="179243" y="1771891"/>
            <a:ext cx="400449" cy="2933145"/>
            <a:chOff x="7553711" y="-2334286"/>
            <a:chExt cx="455625" cy="3337291"/>
          </a:xfrm>
        </p:grpSpPr>
        <p:sp>
          <p:nvSpPr>
            <p:cNvPr id="319" name="Google Shape;319;p75"/>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75"/>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75"/>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2" name="Google Shape;322;p75"/>
          <p:cNvGrpSpPr/>
          <p:nvPr/>
        </p:nvGrpSpPr>
        <p:grpSpPr>
          <a:xfrm>
            <a:off x="312250" y="-762725"/>
            <a:ext cx="855850" cy="2170900"/>
            <a:chOff x="312250" y="-762725"/>
            <a:chExt cx="855850" cy="2170900"/>
          </a:xfrm>
        </p:grpSpPr>
        <p:cxnSp>
          <p:nvCxnSpPr>
            <p:cNvPr id="323" name="Google Shape;323;p75"/>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sm" len="sm"/>
              <a:tailEnd type="oval" w="med" len="med"/>
            </a:ln>
          </p:spPr>
        </p:cxnSp>
        <p:cxnSp>
          <p:nvCxnSpPr>
            <p:cNvPr id="324" name="Google Shape;324;p75"/>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sm" len="sm"/>
              <a:tailEnd type="oval" w="med" len="med"/>
            </a:ln>
          </p:spPr>
        </p:cxnSp>
      </p:grpSp>
      <p:sp>
        <p:nvSpPr>
          <p:cNvPr id="325" name="Google Shape;325;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326"/>
        <p:cNvGrpSpPr/>
        <p:nvPr/>
      </p:nvGrpSpPr>
      <p:grpSpPr>
        <a:xfrm>
          <a:off x="0" y="0"/>
          <a:ext cx="0" cy="0"/>
          <a:chOff x="0" y="0"/>
          <a:chExt cx="0" cy="0"/>
        </a:xfrm>
      </p:grpSpPr>
      <p:sp>
        <p:nvSpPr>
          <p:cNvPr id="327" name="Google Shape;327;p7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28" name="Google Shape;328;p76"/>
          <p:cNvSpPr txBox="1">
            <a:spLocks noGrp="1"/>
          </p:cNvSpPr>
          <p:nvPr>
            <p:ph type="subTitle" idx="1"/>
          </p:nvPr>
        </p:nvSpPr>
        <p:spPr>
          <a:xfrm>
            <a:off x="720000" y="1268825"/>
            <a:ext cx="7704000" cy="803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329" name="Google Shape;329;p76"/>
          <p:cNvGrpSpPr/>
          <p:nvPr/>
        </p:nvGrpSpPr>
        <p:grpSpPr>
          <a:xfrm>
            <a:off x="8217450" y="-781975"/>
            <a:ext cx="1124700" cy="6431700"/>
            <a:chOff x="8217450" y="-781975"/>
            <a:chExt cx="1124700" cy="6431700"/>
          </a:xfrm>
        </p:grpSpPr>
        <p:cxnSp>
          <p:nvCxnSpPr>
            <p:cNvPr id="330" name="Google Shape;330;p76"/>
            <p:cNvCxnSpPr/>
            <p:nvPr/>
          </p:nvCxnSpPr>
          <p:spPr>
            <a:xfrm rot="5400000">
              <a:off x="7864150" y="-105625"/>
              <a:ext cx="2082300" cy="729600"/>
            </a:xfrm>
            <a:prstGeom prst="bentConnector3">
              <a:avLst>
                <a:gd name="adj1" fmla="val 43507"/>
              </a:avLst>
            </a:prstGeom>
            <a:noFill/>
            <a:ln w="19050" cap="flat" cmpd="sng">
              <a:solidFill>
                <a:schemeClr val="lt2"/>
              </a:solidFill>
              <a:prstDash val="solid"/>
              <a:round/>
              <a:headEnd type="none" w="sm" len="sm"/>
              <a:tailEnd type="oval" w="med" len="med"/>
            </a:ln>
          </p:spPr>
        </p:cxnSp>
        <p:cxnSp>
          <p:nvCxnSpPr>
            <p:cNvPr id="331" name="Google Shape;331;p76"/>
            <p:cNvCxnSpPr/>
            <p:nvPr/>
          </p:nvCxnSpPr>
          <p:spPr>
            <a:xfrm rot="5400000">
              <a:off x="8105550" y="-44125"/>
              <a:ext cx="1866600" cy="606600"/>
            </a:xfrm>
            <a:prstGeom prst="bentConnector3">
              <a:avLst>
                <a:gd name="adj1" fmla="val 50000"/>
              </a:avLst>
            </a:prstGeom>
            <a:noFill/>
            <a:ln w="19050" cap="flat" cmpd="sng">
              <a:solidFill>
                <a:schemeClr val="lt2"/>
              </a:solidFill>
              <a:prstDash val="solid"/>
              <a:round/>
              <a:headEnd type="none" w="sm" len="sm"/>
              <a:tailEnd type="oval" w="med" len="med"/>
            </a:ln>
          </p:spPr>
        </p:cxnSp>
        <p:cxnSp>
          <p:nvCxnSpPr>
            <p:cNvPr id="332" name="Google Shape;332;p76"/>
            <p:cNvCxnSpPr/>
            <p:nvPr/>
          </p:nvCxnSpPr>
          <p:spPr>
            <a:xfrm rot="-5400000">
              <a:off x="7613150" y="4243775"/>
              <a:ext cx="2082300" cy="729600"/>
            </a:xfrm>
            <a:prstGeom prst="bentConnector3">
              <a:avLst>
                <a:gd name="adj1" fmla="val 43507"/>
              </a:avLst>
            </a:prstGeom>
            <a:noFill/>
            <a:ln w="19050" cap="flat" cmpd="sng">
              <a:solidFill>
                <a:schemeClr val="lt2"/>
              </a:solidFill>
              <a:prstDash val="solid"/>
              <a:round/>
              <a:headEnd type="none" w="sm" len="sm"/>
              <a:tailEnd type="oval" w="med" len="med"/>
            </a:ln>
          </p:spPr>
        </p:cxnSp>
        <p:cxnSp>
          <p:nvCxnSpPr>
            <p:cNvPr id="333" name="Google Shape;333;p76"/>
            <p:cNvCxnSpPr/>
            <p:nvPr/>
          </p:nvCxnSpPr>
          <p:spPr>
            <a:xfrm rot="-5400000">
              <a:off x="7587450" y="4305275"/>
              <a:ext cx="1866600" cy="606600"/>
            </a:xfrm>
            <a:prstGeom prst="bentConnector3">
              <a:avLst>
                <a:gd name="adj1" fmla="val 50000"/>
              </a:avLst>
            </a:prstGeom>
            <a:noFill/>
            <a:ln w="19050" cap="flat" cmpd="sng">
              <a:solidFill>
                <a:schemeClr val="lt2"/>
              </a:solidFill>
              <a:prstDash val="solid"/>
              <a:round/>
              <a:headEnd type="none" w="sm" len="sm"/>
              <a:tailEnd type="oval" w="med" len="med"/>
            </a:ln>
          </p:spPr>
        </p:cxnSp>
      </p:grpSp>
      <p:grpSp>
        <p:nvGrpSpPr>
          <p:cNvPr id="334" name="Google Shape;334;p76"/>
          <p:cNvGrpSpPr/>
          <p:nvPr/>
        </p:nvGrpSpPr>
        <p:grpSpPr>
          <a:xfrm>
            <a:off x="8618643" y="1192466"/>
            <a:ext cx="400449" cy="2933145"/>
            <a:chOff x="7553711" y="-2334286"/>
            <a:chExt cx="455625" cy="3337291"/>
          </a:xfrm>
        </p:grpSpPr>
        <p:sp>
          <p:nvSpPr>
            <p:cNvPr id="335" name="Google Shape;335;p76"/>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76"/>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76"/>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8" name="Google Shape;338;p7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339"/>
        <p:cNvGrpSpPr/>
        <p:nvPr/>
      </p:nvGrpSpPr>
      <p:grpSpPr>
        <a:xfrm>
          <a:off x="0" y="0"/>
          <a:ext cx="0" cy="0"/>
          <a:chOff x="0" y="0"/>
          <a:chExt cx="0" cy="0"/>
        </a:xfrm>
      </p:grpSpPr>
      <p:sp>
        <p:nvSpPr>
          <p:cNvPr id="340" name="Google Shape;340;p7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41" name="Google Shape;341;p77"/>
          <p:cNvSpPr txBox="1">
            <a:spLocks noGrp="1"/>
          </p:cNvSpPr>
          <p:nvPr>
            <p:ph type="subTitle" idx="1"/>
          </p:nvPr>
        </p:nvSpPr>
        <p:spPr>
          <a:xfrm>
            <a:off x="946900" y="1391225"/>
            <a:ext cx="3655800" cy="2788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sp>
        <p:nvSpPr>
          <p:cNvPr id="342" name="Google Shape;342;p77"/>
          <p:cNvSpPr txBox="1">
            <a:spLocks noGrp="1"/>
          </p:cNvSpPr>
          <p:nvPr>
            <p:ph type="subTitle" idx="2"/>
          </p:nvPr>
        </p:nvSpPr>
        <p:spPr>
          <a:xfrm>
            <a:off x="4768200" y="1391225"/>
            <a:ext cx="3655800" cy="2788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Char char="●"/>
              <a:defRPr b="1"/>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grpSp>
        <p:nvGrpSpPr>
          <p:cNvPr id="343" name="Google Shape;343;p77"/>
          <p:cNvGrpSpPr/>
          <p:nvPr/>
        </p:nvGrpSpPr>
        <p:grpSpPr>
          <a:xfrm>
            <a:off x="151350" y="-3269025"/>
            <a:ext cx="9343200" cy="7939700"/>
            <a:chOff x="151350" y="-3269025"/>
            <a:chExt cx="9343200" cy="7939700"/>
          </a:xfrm>
        </p:grpSpPr>
        <p:cxnSp>
          <p:nvCxnSpPr>
            <p:cNvPr id="344" name="Google Shape;344;p77"/>
            <p:cNvCxnSpPr/>
            <p:nvPr/>
          </p:nvCxnSpPr>
          <p:spPr>
            <a:xfrm rot="5400000">
              <a:off x="7864150" y="-105625"/>
              <a:ext cx="2082300" cy="729600"/>
            </a:xfrm>
            <a:prstGeom prst="bentConnector3">
              <a:avLst>
                <a:gd name="adj1" fmla="val 43507"/>
              </a:avLst>
            </a:prstGeom>
            <a:noFill/>
            <a:ln w="19050" cap="flat" cmpd="sng">
              <a:solidFill>
                <a:schemeClr val="lt2"/>
              </a:solidFill>
              <a:prstDash val="solid"/>
              <a:round/>
              <a:headEnd type="none" w="sm" len="sm"/>
              <a:tailEnd type="oval" w="med" len="med"/>
            </a:ln>
          </p:spPr>
        </p:cxnSp>
        <p:cxnSp>
          <p:nvCxnSpPr>
            <p:cNvPr id="345" name="Google Shape;345;p77"/>
            <p:cNvCxnSpPr/>
            <p:nvPr/>
          </p:nvCxnSpPr>
          <p:spPr>
            <a:xfrm rot="5400000">
              <a:off x="8105550" y="-44125"/>
              <a:ext cx="1866600" cy="606600"/>
            </a:xfrm>
            <a:prstGeom prst="bentConnector3">
              <a:avLst>
                <a:gd name="adj1" fmla="val 50000"/>
              </a:avLst>
            </a:prstGeom>
            <a:noFill/>
            <a:ln w="19050" cap="flat" cmpd="sng">
              <a:solidFill>
                <a:schemeClr val="lt2"/>
              </a:solidFill>
              <a:prstDash val="solid"/>
              <a:round/>
              <a:headEnd type="none" w="sm" len="sm"/>
              <a:tailEnd type="oval" w="med" len="med"/>
            </a:ln>
          </p:spPr>
        </p:cxnSp>
        <p:cxnSp>
          <p:nvCxnSpPr>
            <p:cNvPr id="346" name="Google Shape;346;p77"/>
            <p:cNvCxnSpPr/>
            <p:nvPr/>
          </p:nvCxnSpPr>
          <p:spPr>
            <a:xfrm rot="-5400000" flipH="1">
              <a:off x="6680600" y="1389250"/>
              <a:ext cx="3956400" cy="30300"/>
            </a:xfrm>
            <a:prstGeom prst="bentConnector3">
              <a:avLst>
                <a:gd name="adj1" fmla="val 50000"/>
              </a:avLst>
            </a:prstGeom>
            <a:noFill/>
            <a:ln w="19050" cap="flat" cmpd="sng">
              <a:solidFill>
                <a:schemeClr val="lt2"/>
              </a:solidFill>
              <a:prstDash val="solid"/>
              <a:round/>
              <a:headEnd type="none" w="sm" len="sm"/>
              <a:tailEnd type="oval" w="med" len="med"/>
            </a:ln>
          </p:spPr>
        </p:cxnSp>
        <p:cxnSp>
          <p:nvCxnSpPr>
            <p:cNvPr id="347" name="Google Shape;347;p77"/>
            <p:cNvCxnSpPr/>
            <p:nvPr/>
          </p:nvCxnSpPr>
          <p:spPr>
            <a:xfrm rot="5400000">
              <a:off x="6559050" y="1735175"/>
              <a:ext cx="5192400" cy="678600"/>
            </a:xfrm>
            <a:prstGeom prst="bentConnector3">
              <a:avLst>
                <a:gd name="adj1" fmla="val 35464"/>
              </a:avLst>
            </a:prstGeom>
            <a:noFill/>
            <a:ln w="19050" cap="flat" cmpd="sng">
              <a:solidFill>
                <a:schemeClr val="lt2"/>
              </a:solidFill>
              <a:prstDash val="solid"/>
              <a:round/>
              <a:headEnd type="none" w="sm" len="sm"/>
              <a:tailEnd type="oval" w="med" len="med"/>
            </a:ln>
          </p:spPr>
        </p:cxnSp>
        <p:cxnSp>
          <p:nvCxnSpPr>
            <p:cNvPr id="348" name="Google Shape;348;p77"/>
            <p:cNvCxnSpPr/>
            <p:nvPr/>
          </p:nvCxnSpPr>
          <p:spPr>
            <a:xfrm rot="5400000">
              <a:off x="-1267400" y="-1712325"/>
              <a:ext cx="3789900" cy="676500"/>
            </a:xfrm>
            <a:prstGeom prst="bentConnector3">
              <a:avLst>
                <a:gd name="adj1" fmla="val 50000"/>
              </a:avLst>
            </a:prstGeom>
            <a:noFill/>
            <a:ln w="19050" cap="flat" cmpd="sng">
              <a:solidFill>
                <a:schemeClr val="lt2"/>
              </a:solidFill>
              <a:prstDash val="solid"/>
              <a:round/>
              <a:headEnd type="none" w="sm" len="sm"/>
              <a:tailEnd type="oval" w="med" len="med"/>
            </a:ln>
          </p:spPr>
        </p:cxnSp>
        <p:cxnSp>
          <p:nvCxnSpPr>
            <p:cNvPr id="349" name="Google Shape;349;p77"/>
            <p:cNvCxnSpPr/>
            <p:nvPr/>
          </p:nvCxnSpPr>
          <p:spPr>
            <a:xfrm rot="5400000">
              <a:off x="-1476000" y="-1533825"/>
              <a:ext cx="4141200" cy="886500"/>
            </a:xfrm>
            <a:prstGeom prst="bentConnector3">
              <a:avLst>
                <a:gd name="adj1" fmla="val 50000"/>
              </a:avLst>
            </a:prstGeom>
            <a:noFill/>
            <a:ln w="19050" cap="flat" cmpd="sng">
              <a:solidFill>
                <a:schemeClr val="lt2"/>
              </a:solidFill>
              <a:prstDash val="solid"/>
              <a:round/>
              <a:headEnd type="none" w="sm" len="sm"/>
              <a:tailEnd type="oval" w="med" len="med"/>
            </a:ln>
          </p:spPr>
        </p:cxnSp>
        <p:cxnSp>
          <p:nvCxnSpPr>
            <p:cNvPr id="350" name="Google Shape;350;p77"/>
            <p:cNvCxnSpPr/>
            <p:nvPr/>
          </p:nvCxnSpPr>
          <p:spPr>
            <a:xfrm rot="-5400000" flipH="1">
              <a:off x="-1623700" y="-1097800"/>
              <a:ext cx="3956400" cy="30300"/>
            </a:xfrm>
            <a:prstGeom prst="bentConnector3">
              <a:avLst>
                <a:gd name="adj1" fmla="val 50000"/>
              </a:avLst>
            </a:prstGeom>
            <a:noFill/>
            <a:ln w="19050" cap="flat" cmpd="sng">
              <a:solidFill>
                <a:schemeClr val="lt2"/>
              </a:solidFill>
              <a:prstDash val="solid"/>
              <a:round/>
              <a:headEnd type="none" w="sm" len="sm"/>
              <a:tailEnd type="oval" w="med" len="med"/>
            </a:ln>
          </p:spPr>
        </p:cxnSp>
        <p:cxnSp>
          <p:nvCxnSpPr>
            <p:cNvPr id="351" name="Google Shape;351;p77"/>
            <p:cNvCxnSpPr/>
            <p:nvPr/>
          </p:nvCxnSpPr>
          <p:spPr>
            <a:xfrm rot="5400000">
              <a:off x="-1745250" y="-751875"/>
              <a:ext cx="5192400" cy="678600"/>
            </a:xfrm>
            <a:prstGeom prst="bentConnector3">
              <a:avLst>
                <a:gd name="adj1" fmla="val 35464"/>
              </a:avLst>
            </a:prstGeom>
            <a:noFill/>
            <a:ln w="19050" cap="flat" cmpd="sng">
              <a:solidFill>
                <a:schemeClr val="lt2"/>
              </a:solidFill>
              <a:prstDash val="solid"/>
              <a:round/>
              <a:headEnd type="none" w="sm" len="sm"/>
              <a:tailEnd type="oval" w="med" len="med"/>
            </a:ln>
          </p:spPr>
        </p:cxnSp>
      </p:grpSp>
      <p:grpSp>
        <p:nvGrpSpPr>
          <p:cNvPr id="352" name="Google Shape;352;p77"/>
          <p:cNvGrpSpPr/>
          <p:nvPr/>
        </p:nvGrpSpPr>
        <p:grpSpPr>
          <a:xfrm>
            <a:off x="151475" y="1703025"/>
            <a:ext cx="8644525" cy="3344075"/>
            <a:chOff x="151475" y="1703025"/>
            <a:chExt cx="8644525" cy="3344075"/>
          </a:xfrm>
        </p:grpSpPr>
        <p:sp>
          <p:nvSpPr>
            <p:cNvPr id="353" name="Google Shape;353;p77"/>
            <p:cNvSpPr/>
            <p:nvPr/>
          </p:nvSpPr>
          <p:spPr>
            <a:xfrm>
              <a:off x="151475" y="17030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354" name="Google Shape;354;p77"/>
            <p:cNvSpPr/>
            <p:nvPr/>
          </p:nvSpPr>
          <p:spPr>
            <a:xfrm>
              <a:off x="335075" y="2612825"/>
              <a:ext cx="83400" cy="83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355" name="Google Shape;355;p77"/>
            <p:cNvSpPr/>
            <p:nvPr/>
          </p:nvSpPr>
          <p:spPr>
            <a:xfrm>
              <a:off x="235000" y="2880000"/>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356" name="Google Shape;356;p77"/>
            <p:cNvSpPr/>
            <p:nvPr/>
          </p:nvSpPr>
          <p:spPr>
            <a:xfrm>
              <a:off x="335075" y="3371175"/>
              <a:ext cx="83400" cy="834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357" name="Google Shape;357;p77"/>
            <p:cNvSpPr/>
            <p:nvPr/>
          </p:nvSpPr>
          <p:spPr>
            <a:xfrm>
              <a:off x="8612400" y="4863500"/>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grpSp>
      <p:sp>
        <p:nvSpPr>
          <p:cNvPr id="358" name="Google Shape;358;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9"/>
        <p:cNvGrpSpPr/>
        <p:nvPr/>
      </p:nvGrpSpPr>
      <p:grpSpPr>
        <a:xfrm>
          <a:off x="0" y="0"/>
          <a:ext cx="0" cy="0"/>
          <a:chOff x="0" y="0"/>
          <a:chExt cx="0" cy="0"/>
        </a:xfrm>
      </p:grpSpPr>
      <p:sp>
        <p:nvSpPr>
          <p:cNvPr id="360" name="Google Shape;360;p8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61"/>
        <p:cNvGrpSpPr/>
        <p:nvPr/>
      </p:nvGrpSpPr>
      <p:grpSpPr>
        <a:xfrm>
          <a:off x="0" y="0"/>
          <a:ext cx="0" cy="0"/>
          <a:chOff x="0" y="0"/>
          <a:chExt cx="0" cy="0"/>
        </a:xfrm>
      </p:grpSpPr>
      <p:grpSp>
        <p:nvGrpSpPr>
          <p:cNvPr id="362" name="Google Shape;362;p82"/>
          <p:cNvGrpSpPr/>
          <p:nvPr/>
        </p:nvGrpSpPr>
        <p:grpSpPr>
          <a:xfrm>
            <a:off x="-709225" y="2020450"/>
            <a:ext cx="10403925" cy="4250875"/>
            <a:chOff x="-709225" y="2020450"/>
            <a:chExt cx="10403925" cy="4250875"/>
          </a:xfrm>
        </p:grpSpPr>
        <p:grpSp>
          <p:nvGrpSpPr>
            <p:cNvPr id="363" name="Google Shape;363;p82"/>
            <p:cNvGrpSpPr/>
            <p:nvPr/>
          </p:nvGrpSpPr>
          <p:grpSpPr>
            <a:xfrm>
              <a:off x="176175" y="2459300"/>
              <a:ext cx="418425" cy="3812025"/>
              <a:chOff x="176175" y="2459300"/>
              <a:chExt cx="418425" cy="3812025"/>
            </a:xfrm>
          </p:grpSpPr>
          <p:cxnSp>
            <p:nvCxnSpPr>
              <p:cNvPr id="364" name="Google Shape;364;p82"/>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sm" len="sm"/>
                <a:tailEnd type="oval" w="med" len="med"/>
              </a:ln>
            </p:spPr>
          </p:cxnSp>
          <p:cxnSp>
            <p:nvCxnSpPr>
              <p:cNvPr id="365" name="Google Shape;365;p82"/>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sm" len="sm"/>
                <a:tailEnd type="oval" w="med" len="med"/>
              </a:ln>
            </p:spPr>
          </p:cxnSp>
        </p:grpSp>
        <p:grpSp>
          <p:nvGrpSpPr>
            <p:cNvPr id="366" name="Google Shape;366;p82"/>
            <p:cNvGrpSpPr/>
            <p:nvPr/>
          </p:nvGrpSpPr>
          <p:grpSpPr>
            <a:xfrm>
              <a:off x="-709225" y="4185350"/>
              <a:ext cx="7895400" cy="1976375"/>
              <a:chOff x="-709225" y="4185350"/>
              <a:chExt cx="7895400" cy="1976375"/>
            </a:xfrm>
          </p:grpSpPr>
          <p:cxnSp>
            <p:nvCxnSpPr>
              <p:cNvPr id="367" name="Google Shape;367;p82"/>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sm" len="sm"/>
                <a:tailEnd type="oval" w="med" len="med"/>
              </a:ln>
            </p:spPr>
          </p:cxnSp>
          <p:cxnSp>
            <p:nvCxnSpPr>
              <p:cNvPr id="368" name="Google Shape;368;p82"/>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sm" len="sm"/>
                <a:tailEnd type="oval" w="med" len="med"/>
              </a:ln>
            </p:spPr>
          </p:cxnSp>
        </p:grpSp>
        <p:grpSp>
          <p:nvGrpSpPr>
            <p:cNvPr id="369" name="Google Shape;369;p82"/>
            <p:cNvGrpSpPr/>
            <p:nvPr/>
          </p:nvGrpSpPr>
          <p:grpSpPr>
            <a:xfrm>
              <a:off x="8878450" y="2020450"/>
              <a:ext cx="816250" cy="2568900"/>
              <a:chOff x="8878450" y="2020450"/>
              <a:chExt cx="816250" cy="2568900"/>
            </a:xfrm>
          </p:grpSpPr>
          <p:cxnSp>
            <p:nvCxnSpPr>
              <p:cNvPr id="370" name="Google Shape;370;p82"/>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sm" len="sm"/>
                <a:tailEnd type="oval" w="med" len="med"/>
              </a:ln>
            </p:spPr>
          </p:cxnSp>
          <p:cxnSp>
            <p:nvCxnSpPr>
              <p:cNvPr id="371" name="Google Shape;371;p82"/>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sm" len="sm"/>
                <a:tailEnd type="oval" w="med" len="med"/>
              </a:ln>
            </p:spPr>
          </p:cxnSp>
        </p:grpSp>
      </p:grpSp>
      <p:grpSp>
        <p:nvGrpSpPr>
          <p:cNvPr id="372" name="Google Shape;372;p82"/>
          <p:cNvGrpSpPr/>
          <p:nvPr/>
        </p:nvGrpSpPr>
        <p:grpSpPr>
          <a:xfrm>
            <a:off x="84278" y="2240873"/>
            <a:ext cx="8837445" cy="2718104"/>
            <a:chOff x="84278" y="2240873"/>
            <a:chExt cx="8837445" cy="2718104"/>
          </a:xfrm>
        </p:grpSpPr>
        <p:sp>
          <p:nvSpPr>
            <p:cNvPr id="373" name="Google Shape;373;p82"/>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82"/>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5" name="Google Shape;375;p8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76"/>
        <p:cNvGrpSpPr/>
        <p:nvPr/>
      </p:nvGrpSpPr>
      <p:grpSpPr>
        <a:xfrm>
          <a:off x="0" y="0"/>
          <a:ext cx="0" cy="0"/>
          <a:chOff x="0" y="0"/>
          <a:chExt cx="0" cy="0"/>
        </a:xfrm>
      </p:grpSpPr>
      <p:grpSp>
        <p:nvGrpSpPr>
          <p:cNvPr id="377" name="Google Shape;377;p83"/>
          <p:cNvGrpSpPr/>
          <p:nvPr/>
        </p:nvGrpSpPr>
        <p:grpSpPr>
          <a:xfrm>
            <a:off x="140000" y="188300"/>
            <a:ext cx="580000" cy="6094500"/>
            <a:chOff x="140000" y="188300"/>
            <a:chExt cx="580000" cy="6094500"/>
          </a:xfrm>
        </p:grpSpPr>
        <p:cxnSp>
          <p:nvCxnSpPr>
            <p:cNvPr id="378" name="Google Shape;378;p83"/>
            <p:cNvCxnSpPr/>
            <p:nvPr/>
          </p:nvCxnSpPr>
          <p:spPr>
            <a:xfrm rot="-5400000">
              <a:off x="-522000" y="4271050"/>
              <a:ext cx="2018700" cy="465300"/>
            </a:xfrm>
            <a:prstGeom prst="bentConnector2">
              <a:avLst/>
            </a:prstGeom>
            <a:noFill/>
            <a:ln w="19050" cap="flat" cmpd="sng">
              <a:solidFill>
                <a:schemeClr val="lt2"/>
              </a:solidFill>
              <a:prstDash val="solid"/>
              <a:round/>
              <a:headEnd type="none" w="sm" len="sm"/>
              <a:tailEnd type="oval" w="med" len="med"/>
            </a:ln>
          </p:spPr>
        </p:cxnSp>
        <p:cxnSp>
          <p:nvCxnSpPr>
            <p:cNvPr id="379" name="Google Shape;379;p83"/>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sm" len="sm"/>
              <a:tailEnd type="oval" w="med" len="med"/>
            </a:ln>
          </p:spPr>
        </p:cxnSp>
        <p:cxnSp>
          <p:nvCxnSpPr>
            <p:cNvPr id="380" name="Google Shape;380;p83"/>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sm" len="sm"/>
              <a:tailEnd type="oval" w="med" len="med"/>
            </a:ln>
          </p:spPr>
        </p:cxnSp>
      </p:grpSp>
      <p:grpSp>
        <p:nvGrpSpPr>
          <p:cNvPr id="381" name="Google Shape;381;p83"/>
          <p:cNvGrpSpPr/>
          <p:nvPr/>
        </p:nvGrpSpPr>
        <p:grpSpPr>
          <a:xfrm>
            <a:off x="64493" y="394791"/>
            <a:ext cx="400449" cy="2933145"/>
            <a:chOff x="7553711" y="-2334286"/>
            <a:chExt cx="455625" cy="3337291"/>
          </a:xfrm>
        </p:grpSpPr>
        <p:sp>
          <p:nvSpPr>
            <p:cNvPr id="382" name="Google Shape;382;p83"/>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83"/>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83"/>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5" name="Google Shape;385;p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5"/>
        <p:cNvGrpSpPr/>
        <p:nvPr/>
      </p:nvGrpSpPr>
      <p:grpSpPr>
        <a:xfrm>
          <a:off x="0" y="0"/>
          <a:ext cx="0" cy="0"/>
          <a:chOff x="0" y="0"/>
          <a:chExt cx="0" cy="0"/>
        </a:xfrm>
      </p:grpSpPr>
      <p:sp>
        <p:nvSpPr>
          <p:cNvPr id="36" name="Google Shape;36;p5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37" name="Google Shape;37;p55"/>
          <p:cNvSpPr txBox="1">
            <a:spLocks noGrp="1"/>
          </p:cNvSpPr>
          <p:nvPr>
            <p:ph type="subTitle" idx="1"/>
          </p:nvPr>
        </p:nvSpPr>
        <p:spPr>
          <a:xfrm>
            <a:off x="2917223" y="1661100"/>
            <a:ext cx="4240500" cy="36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8" name="Google Shape;38;p55"/>
          <p:cNvSpPr txBox="1">
            <a:spLocks noGrp="1"/>
          </p:cNvSpPr>
          <p:nvPr>
            <p:ph type="subTitle" idx="2"/>
          </p:nvPr>
        </p:nvSpPr>
        <p:spPr>
          <a:xfrm>
            <a:off x="2917223" y="2479450"/>
            <a:ext cx="4240500" cy="36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9" name="Google Shape;39;p55"/>
          <p:cNvSpPr txBox="1">
            <a:spLocks noGrp="1"/>
          </p:cNvSpPr>
          <p:nvPr>
            <p:ph type="subTitle" idx="3"/>
          </p:nvPr>
        </p:nvSpPr>
        <p:spPr>
          <a:xfrm>
            <a:off x="2917223" y="3297775"/>
            <a:ext cx="4240500" cy="36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0" name="Google Shape;40;p55"/>
          <p:cNvSpPr txBox="1">
            <a:spLocks noGrp="1"/>
          </p:cNvSpPr>
          <p:nvPr>
            <p:ph type="subTitle" idx="4"/>
          </p:nvPr>
        </p:nvSpPr>
        <p:spPr>
          <a:xfrm>
            <a:off x="2917223" y="4116100"/>
            <a:ext cx="4240500" cy="36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1" name="Google Shape;41;p55"/>
          <p:cNvSpPr txBox="1">
            <a:spLocks noGrp="1"/>
          </p:cNvSpPr>
          <p:nvPr>
            <p:ph type="title" idx="5"/>
          </p:nvPr>
        </p:nvSpPr>
        <p:spPr>
          <a:xfrm>
            <a:off x="1986273" y="1401350"/>
            <a:ext cx="590400" cy="363600"/>
          </a:xfrm>
          <a:prstGeom prst="rect">
            <a:avLst/>
          </a:prstGeom>
          <a:solidFill>
            <a:schemeClr val="l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2" name="Google Shape;42;p55"/>
          <p:cNvSpPr txBox="1">
            <a:spLocks noGrp="1"/>
          </p:cNvSpPr>
          <p:nvPr>
            <p:ph type="title" idx="6"/>
          </p:nvPr>
        </p:nvSpPr>
        <p:spPr>
          <a:xfrm>
            <a:off x="1986273" y="3037983"/>
            <a:ext cx="590400" cy="363600"/>
          </a:xfrm>
          <a:prstGeom prst="rect">
            <a:avLst/>
          </a:prstGeom>
          <a:solidFill>
            <a:schemeClr val="l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3" name="Google Shape;43;p55"/>
          <p:cNvSpPr txBox="1">
            <a:spLocks noGrp="1"/>
          </p:cNvSpPr>
          <p:nvPr>
            <p:ph type="title" idx="7"/>
          </p:nvPr>
        </p:nvSpPr>
        <p:spPr>
          <a:xfrm>
            <a:off x="1986273" y="2219667"/>
            <a:ext cx="590400" cy="363600"/>
          </a:xfrm>
          <a:prstGeom prst="rect">
            <a:avLst/>
          </a:prstGeom>
          <a:solidFill>
            <a:schemeClr val="l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4" name="Google Shape;44;p55"/>
          <p:cNvSpPr txBox="1">
            <a:spLocks noGrp="1"/>
          </p:cNvSpPr>
          <p:nvPr>
            <p:ph type="title" idx="8"/>
          </p:nvPr>
        </p:nvSpPr>
        <p:spPr>
          <a:xfrm>
            <a:off x="1986273" y="3856300"/>
            <a:ext cx="590400" cy="363600"/>
          </a:xfrm>
          <a:prstGeom prst="rect">
            <a:avLst/>
          </a:prstGeom>
          <a:solidFill>
            <a:schemeClr val="l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5" name="Google Shape;45;p55"/>
          <p:cNvSpPr txBox="1">
            <a:spLocks noGrp="1"/>
          </p:cNvSpPr>
          <p:nvPr>
            <p:ph type="subTitle" idx="9"/>
          </p:nvPr>
        </p:nvSpPr>
        <p:spPr>
          <a:xfrm>
            <a:off x="2917223" y="1401350"/>
            <a:ext cx="4240500" cy="363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ra"/>
              <a:buNone/>
              <a:defRPr sz="2000" b="1">
                <a:latin typeface="Sora"/>
                <a:ea typeface="Sora"/>
                <a:cs typeface="Sora"/>
                <a:sym typeface="Sora"/>
              </a:defRPr>
            </a:lvl1pPr>
            <a:lvl2pPr lvl="1" algn="ctr">
              <a:lnSpc>
                <a:spcPct val="115000"/>
              </a:lnSpc>
              <a:spcBef>
                <a:spcPts val="0"/>
              </a:spcBef>
              <a:spcAft>
                <a:spcPts val="0"/>
              </a:spcAft>
              <a:buSzPts val="2400"/>
              <a:buFont typeface="Sora"/>
              <a:buNone/>
              <a:defRPr sz="2400" b="1">
                <a:latin typeface="Sora"/>
                <a:ea typeface="Sora"/>
                <a:cs typeface="Sora"/>
                <a:sym typeface="Sora"/>
              </a:defRPr>
            </a:lvl2pPr>
            <a:lvl3pPr lvl="2" algn="ctr">
              <a:lnSpc>
                <a:spcPct val="115000"/>
              </a:lnSpc>
              <a:spcBef>
                <a:spcPts val="0"/>
              </a:spcBef>
              <a:spcAft>
                <a:spcPts val="0"/>
              </a:spcAft>
              <a:buSzPts val="2400"/>
              <a:buFont typeface="Sora"/>
              <a:buNone/>
              <a:defRPr sz="2400" b="1">
                <a:latin typeface="Sora"/>
                <a:ea typeface="Sora"/>
                <a:cs typeface="Sora"/>
                <a:sym typeface="Sora"/>
              </a:defRPr>
            </a:lvl3pPr>
            <a:lvl4pPr lvl="3" algn="ctr">
              <a:lnSpc>
                <a:spcPct val="115000"/>
              </a:lnSpc>
              <a:spcBef>
                <a:spcPts val="0"/>
              </a:spcBef>
              <a:spcAft>
                <a:spcPts val="0"/>
              </a:spcAft>
              <a:buSzPts val="2400"/>
              <a:buFont typeface="Sora"/>
              <a:buNone/>
              <a:defRPr sz="2400" b="1">
                <a:latin typeface="Sora"/>
                <a:ea typeface="Sora"/>
                <a:cs typeface="Sora"/>
                <a:sym typeface="Sora"/>
              </a:defRPr>
            </a:lvl4pPr>
            <a:lvl5pPr lvl="4" algn="ctr">
              <a:lnSpc>
                <a:spcPct val="115000"/>
              </a:lnSpc>
              <a:spcBef>
                <a:spcPts val="0"/>
              </a:spcBef>
              <a:spcAft>
                <a:spcPts val="0"/>
              </a:spcAft>
              <a:buSzPts val="2400"/>
              <a:buFont typeface="Sora"/>
              <a:buNone/>
              <a:defRPr sz="2400" b="1">
                <a:latin typeface="Sora"/>
                <a:ea typeface="Sora"/>
                <a:cs typeface="Sora"/>
                <a:sym typeface="Sora"/>
              </a:defRPr>
            </a:lvl5pPr>
            <a:lvl6pPr lvl="5" algn="ctr">
              <a:lnSpc>
                <a:spcPct val="115000"/>
              </a:lnSpc>
              <a:spcBef>
                <a:spcPts val="0"/>
              </a:spcBef>
              <a:spcAft>
                <a:spcPts val="0"/>
              </a:spcAft>
              <a:buSzPts val="2400"/>
              <a:buFont typeface="Sora"/>
              <a:buNone/>
              <a:defRPr sz="2400" b="1">
                <a:latin typeface="Sora"/>
                <a:ea typeface="Sora"/>
                <a:cs typeface="Sora"/>
                <a:sym typeface="Sora"/>
              </a:defRPr>
            </a:lvl6pPr>
            <a:lvl7pPr lvl="6" algn="ctr">
              <a:lnSpc>
                <a:spcPct val="115000"/>
              </a:lnSpc>
              <a:spcBef>
                <a:spcPts val="0"/>
              </a:spcBef>
              <a:spcAft>
                <a:spcPts val="0"/>
              </a:spcAft>
              <a:buSzPts val="2400"/>
              <a:buFont typeface="Sora"/>
              <a:buNone/>
              <a:defRPr sz="2400" b="1">
                <a:latin typeface="Sora"/>
                <a:ea typeface="Sora"/>
                <a:cs typeface="Sora"/>
                <a:sym typeface="Sora"/>
              </a:defRPr>
            </a:lvl7pPr>
            <a:lvl8pPr lvl="7" algn="ctr">
              <a:lnSpc>
                <a:spcPct val="115000"/>
              </a:lnSpc>
              <a:spcBef>
                <a:spcPts val="0"/>
              </a:spcBef>
              <a:spcAft>
                <a:spcPts val="0"/>
              </a:spcAft>
              <a:buSzPts val="2400"/>
              <a:buFont typeface="Sora"/>
              <a:buNone/>
              <a:defRPr sz="2400" b="1">
                <a:latin typeface="Sora"/>
                <a:ea typeface="Sora"/>
                <a:cs typeface="Sora"/>
                <a:sym typeface="Sora"/>
              </a:defRPr>
            </a:lvl8pPr>
            <a:lvl9pPr lvl="8" algn="ctr">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46" name="Google Shape;46;p55"/>
          <p:cNvSpPr txBox="1">
            <a:spLocks noGrp="1"/>
          </p:cNvSpPr>
          <p:nvPr>
            <p:ph type="subTitle" idx="13"/>
          </p:nvPr>
        </p:nvSpPr>
        <p:spPr>
          <a:xfrm>
            <a:off x="2917227" y="2219700"/>
            <a:ext cx="4240500" cy="363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ra"/>
              <a:buNone/>
              <a:defRPr sz="2000" b="1">
                <a:latin typeface="Sora"/>
                <a:ea typeface="Sora"/>
                <a:cs typeface="Sora"/>
                <a:sym typeface="Sora"/>
              </a:defRPr>
            </a:lvl1pPr>
            <a:lvl2pPr lvl="1" algn="ctr">
              <a:lnSpc>
                <a:spcPct val="115000"/>
              </a:lnSpc>
              <a:spcBef>
                <a:spcPts val="0"/>
              </a:spcBef>
              <a:spcAft>
                <a:spcPts val="0"/>
              </a:spcAft>
              <a:buSzPts val="2400"/>
              <a:buFont typeface="Sora"/>
              <a:buNone/>
              <a:defRPr sz="2400" b="1">
                <a:latin typeface="Sora"/>
                <a:ea typeface="Sora"/>
                <a:cs typeface="Sora"/>
                <a:sym typeface="Sora"/>
              </a:defRPr>
            </a:lvl2pPr>
            <a:lvl3pPr lvl="2" algn="ctr">
              <a:lnSpc>
                <a:spcPct val="115000"/>
              </a:lnSpc>
              <a:spcBef>
                <a:spcPts val="0"/>
              </a:spcBef>
              <a:spcAft>
                <a:spcPts val="0"/>
              </a:spcAft>
              <a:buSzPts val="2400"/>
              <a:buFont typeface="Sora"/>
              <a:buNone/>
              <a:defRPr sz="2400" b="1">
                <a:latin typeface="Sora"/>
                <a:ea typeface="Sora"/>
                <a:cs typeface="Sora"/>
                <a:sym typeface="Sora"/>
              </a:defRPr>
            </a:lvl3pPr>
            <a:lvl4pPr lvl="3" algn="ctr">
              <a:lnSpc>
                <a:spcPct val="115000"/>
              </a:lnSpc>
              <a:spcBef>
                <a:spcPts val="0"/>
              </a:spcBef>
              <a:spcAft>
                <a:spcPts val="0"/>
              </a:spcAft>
              <a:buSzPts val="2400"/>
              <a:buFont typeface="Sora"/>
              <a:buNone/>
              <a:defRPr sz="2400" b="1">
                <a:latin typeface="Sora"/>
                <a:ea typeface="Sora"/>
                <a:cs typeface="Sora"/>
                <a:sym typeface="Sora"/>
              </a:defRPr>
            </a:lvl4pPr>
            <a:lvl5pPr lvl="4" algn="ctr">
              <a:lnSpc>
                <a:spcPct val="115000"/>
              </a:lnSpc>
              <a:spcBef>
                <a:spcPts val="0"/>
              </a:spcBef>
              <a:spcAft>
                <a:spcPts val="0"/>
              </a:spcAft>
              <a:buSzPts val="2400"/>
              <a:buFont typeface="Sora"/>
              <a:buNone/>
              <a:defRPr sz="2400" b="1">
                <a:latin typeface="Sora"/>
                <a:ea typeface="Sora"/>
                <a:cs typeface="Sora"/>
                <a:sym typeface="Sora"/>
              </a:defRPr>
            </a:lvl5pPr>
            <a:lvl6pPr lvl="5" algn="ctr">
              <a:lnSpc>
                <a:spcPct val="115000"/>
              </a:lnSpc>
              <a:spcBef>
                <a:spcPts val="0"/>
              </a:spcBef>
              <a:spcAft>
                <a:spcPts val="0"/>
              </a:spcAft>
              <a:buSzPts val="2400"/>
              <a:buFont typeface="Sora"/>
              <a:buNone/>
              <a:defRPr sz="2400" b="1">
                <a:latin typeface="Sora"/>
                <a:ea typeface="Sora"/>
                <a:cs typeface="Sora"/>
                <a:sym typeface="Sora"/>
              </a:defRPr>
            </a:lvl6pPr>
            <a:lvl7pPr lvl="6" algn="ctr">
              <a:lnSpc>
                <a:spcPct val="115000"/>
              </a:lnSpc>
              <a:spcBef>
                <a:spcPts val="0"/>
              </a:spcBef>
              <a:spcAft>
                <a:spcPts val="0"/>
              </a:spcAft>
              <a:buSzPts val="2400"/>
              <a:buFont typeface="Sora"/>
              <a:buNone/>
              <a:defRPr sz="2400" b="1">
                <a:latin typeface="Sora"/>
                <a:ea typeface="Sora"/>
                <a:cs typeface="Sora"/>
                <a:sym typeface="Sora"/>
              </a:defRPr>
            </a:lvl7pPr>
            <a:lvl8pPr lvl="7" algn="ctr">
              <a:lnSpc>
                <a:spcPct val="115000"/>
              </a:lnSpc>
              <a:spcBef>
                <a:spcPts val="0"/>
              </a:spcBef>
              <a:spcAft>
                <a:spcPts val="0"/>
              </a:spcAft>
              <a:buSzPts val="2400"/>
              <a:buFont typeface="Sora"/>
              <a:buNone/>
              <a:defRPr sz="2400" b="1">
                <a:latin typeface="Sora"/>
                <a:ea typeface="Sora"/>
                <a:cs typeface="Sora"/>
                <a:sym typeface="Sora"/>
              </a:defRPr>
            </a:lvl8pPr>
            <a:lvl9pPr lvl="8" algn="ctr">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47" name="Google Shape;47;p55"/>
          <p:cNvSpPr txBox="1">
            <a:spLocks noGrp="1"/>
          </p:cNvSpPr>
          <p:nvPr>
            <p:ph type="subTitle" idx="14"/>
          </p:nvPr>
        </p:nvSpPr>
        <p:spPr>
          <a:xfrm>
            <a:off x="2917223" y="3037976"/>
            <a:ext cx="4240500" cy="363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ra"/>
              <a:buNone/>
              <a:defRPr sz="2000" b="1">
                <a:latin typeface="Sora"/>
                <a:ea typeface="Sora"/>
                <a:cs typeface="Sora"/>
                <a:sym typeface="Sora"/>
              </a:defRPr>
            </a:lvl1pPr>
            <a:lvl2pPr lvl="1" algn="ctr">
              <a:lnSpc>
                <a:spcPct val="115000"/>
              </a:lnSpc>
              <a:spcBef>
                <a:spcPts val="0"/>
              </a:spcBef>
              <a:spcAft>
                <a:spcPts val="0"/>
              </a:spcAft>
              <a:buSzPts val="2400"/>
              <a:buFont typeface="Sora"/>
              <a:buNone/>
              <a:defRPr sz="2400" b="1">
                <a:latin typeface="Sora"/>
                <a:ea typeface="Sora"/>
                <a:cs typeface="Sora"/>
                <a:sym typeface="Sora"/>
              </a:defRPr>
            </a:lvl2pPr>
            <a:lvl3pPr lvl="2" algn="ctr">
              <a:lnSpc>
                <a:spcPct val="115000"/>
              </a:lnSpc>
              <a:spcBef>
                <a:spcPts val="0"/>
              </a:spcBef>
              <a:spcAft>
                <a:spcPts val="0"/>
              </a:spcAft>
              <a:buSzPts val="2400"/>
              <a:buFont typeface="Sora"/>
              <a:buNone/>
              <a:defRPr sz="2400" b="1">
                <a:latin typeface="Sora"/>
                <a:ea typeface="Sora"/>
                <a:cs typeface="Sora"/>
                <a:sym typeface="Sora"/>
              </a:defRPr>
            </a:lvl3pPr>
            <a:lvl4pPr lvl="3" algn="ctr">
              <a:lnSpc>
                <a:spcPct val="115000"/>
              </a:lnSpc>
              <a:spcBef>
                <a:spcPts val="0"/>
              </a:spcBef>
              <a:spcAft>
                <a:spcPts val="0"/>
              </a:spcAft>
              <a:buSzPts val="2400"/>
              <a:buFont typeface="Sora"/>
              <a:buNone/>
              <a:defRPr sz="2400" b="1">
                <a:latin typeface="Sora"/>
                <a:ea typeface="Sora"/>
                <a:cs typeface="Sora"/>
                <a:sym typeface="Sora"/>
              </a:defRPr>
            </a:lvl4pPr>
            <a:lvl5pPr lvl="4" algn="ctr">
              <a:lnSpc>
                <a:spcPct val="115000"/>
              </a:lnSpc>
              <a:spcBef>
                <a:spcPts val="0"/>
              </a:spcBef>
              <a:spcAft>
                <a:spcPts val="0"/>
              </a:spcAft>
              <a:buSzPts val="2400"/>
              <a:buFont typeface="Sora"/>
              <a:buNone/>
              <a:defRPr sz="2400" b="1">
                <a:latin typeface="Sora"/>
                <a:ea typeface="Sora"/>
                <a:cs typeface="Sora"/>
                <a:sym typeface="Sora"/>
              </a:defRPr>
            </a:lvl5pPr>
            <a:lvl6pPr lvl="5" algn="ctr">
              <a:lnSpc>
                <a:spcPct val="115000"/>
              </a:lnSpc>
              <a:spcBef>
                <a:spcPts val="0"/>
              </a:spcBef>
              <a:spcAft>
                <a:spcPts val="0"/>
              </a:spcAft>
              <a:buSzPts val="2400"/>
              <a:buFont typeface="Sora"/>
              <a:buNone/>
              <a:defRPr sz="2400" b="1">
                <a:latin typeface="Sora"/>
                <a:ea typeface="Sora"/>
                <a:cs typeface="Sora"/>
                <a:sym typeface="Sora"/>
              </a:defRPr>
            </a:lvl6pPr>
            <a:lvl7pPr lvl="6" algn="ctr">
              <a:lnSpc>
                <a:spcPct val="115000"/>
              </a:lnSpc>
              <a:spcBef>
                <a:spcPts val="0"/>
              </a:spcBef>
              <a:spcAft>
                <a:spcPts val="0"/>
              </a:spcAft>
              <a:buSzPts val="2400"/>
              <a:buFont typeface="Sora"/>
              <a:buNone/>
              <a:defRPr sz="2400" b="1">
                <a:latin typeface="Sora"/>
                <a:ea typeface="Sora"/>
                <a:cs typeface="Sora"/>
                <a:sym typeface="Sora"/>
              </a:defRPr>
            </a:lvl7pPr>
            <a:lvl8pPr lvl="7" algn="ctr">
              <a:lnSpc>
                <a:spcPct val="115000"/>
              </a:lnSpc>
              <a:spcBef>
                <a:spcPts val="0"/>
              </a:spcBef>
              <a:spcAft>
                <a:spcPts val="0"/>
              </a:spcAft>
              <a:buSzPts val="2400"/>
              <a:buFont typeface="Sora"/>
              <a:buNone/>
              <a:defRPr sz="2400" b="1">
                <a:latin typeface="Sora"/>
                <a:ea typeface="Sora"/>
                <a:cs typeface="Sora"/>
                <a:sym typeface="Sora"/>
              </a:defRPr>
            </a:lvl8pPr>
            <a:lvl9pPr lvl="8" algn="ctr">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48" name="Google Shape;48;p55"/>
          <p:cNvSpPr txBox="1">
            <a:spLocks noGrp="1"/>
          </p:cNvSpPr>
          <p:nvPr>
            <p:ph type="subTitle" idx="15"/>
          </p:nvPr>
        </p:nvSpPr>
        <p:spPr>
          <a:xfrm>
            <a:off x="2917227" y="3856301"/>
            <a:ext cx="4240500" cy="363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ra"/>
              <a:buNone/>
              <a:defRPr sz="2000" b="1">
                <a:latin typeface="Sora"/>
                <a:ea typeface="Sora"/>
                <a:cs typeface="Sora"/>
                <a:sym typeface="Sora"/>
              </a:defRPr>
            </a:lvl1pPr>
            <a:lvl2pPr lvl="1" algn="ctr">
              <a:lnSpc>
                <a:spcPct val="115000"/>
              </a:lnSpc>
              <a:spcBef>
                <a:spcPts val="0"/>
              </a:spcBef>
              <a:spcAft>
                <a:spcPts val="0"/>
              </a:spcAft>
              <a:buSzPts val="2400"/>
              <a:buFont typeface="Sora"/>
              <a:buNone/>
              <a:defRPr sz="2400" b="1">
                <a:latin typeface="Sora"/>
                <a:ea typeface="Sora"/>
                <a:cs typeface="Sora"/>
                <a:sym typeface="Sora"/>
              </a:defRPr>
            </a:lvl2pPr>
            <a:lvl3pPr lvl="2" algn="ctr">
              <a:lnSpc>
                <a:spcPct val="115000"/>
              </a:lnSpc>
              <a:spcBef>
                <a:spcPts val="0"/>
              </a:spcBef>
              <a:spcAft>
                <a:spcPts val="0"/>
              </a:spcAft>
              <a:buSzPts val="2400"/>
              <a:buFont typeface="Sora"/>
              <a:buNone/>
              <a:defRPr sz="2400" b="1">
                <a:latin typeface="Sora"/>
                <a:ea typeface="Sora"/>
                <a:cs typeface="Sora"/>
                <a:sym typeface="Sora"/>
              </a:defRPr>
            </a:lvl3pPr>
            <a:lvl4pPr lvl="3" algn="ctr">
              <a:lnSpc>
                <a:spcPct val="115000"/>
              </a:lnSpc>
              <a:spcBef>
                <a:spcPts val="0"/>
              </a:spcBef>
              <a:spcAft>
                <a:spcPts val="0"/>
              </a:spcAft>
              <a:buSzPts val="2400"/>
              <a:buFont typeface="Sora"/>
              <a:buNone/>
              <a:defRPr sz="2400" b="1">
                <a:latin typeface="Sora"/>
                <a:ea typeface="Sora"/>
                <a:cs typeface="Sora"/>
                <a:sym typeface="Sora"/>
              </a:defRPr>
            </a:lvl4pPr>
            <a:lvl5pPr lvl="4" algn="ctr">
              <a:lnSpc>
                <a:spcPct val="115000"/>
              </a:lnSpc>
              <a:spcBef>
                <a:spcPts val="0"/>
              </a:spcBef>
              <a:spcAft>
                <a:spcPts val="0"/>
              </a:spcAft>
              <a:buSzPts val="2400"/>
              <a:buFont typeface="Sora"/>
              <a:buNone/>
              <a:defRPr sz="2400" b="1">
                <a:latin typeface="Sora"/>
                <a:ea typeface="Sora"/>
                <a:cs typeface="Sora"/>
                <a:sym typeface="Sora"/>
              </a:defRPr>
            </a:lvl5pPr>
            <a:lvl6pPr lvl="5" algn="ctr">
              <a:lnSpc>
                <a:spcPct val="115000"/>
              </a:lnSpc>
              <a:spcBef>
                <a:spcPts val="0"/>
              </a:spcBef>
              <a:spcAft>
                <a:spcPts val="0"/>
              </a:spcAft>
              <a:buSzPts val="2400"/>
              <a:buFont typeface="Sora"/>
              <a:buNone/>
              <a:defRPr sz="2400" b="1">
                <a:latin typeface="Sora"/>
                <a:ea typeface="Sora"/>
                <a:cs typeface="Sora"/>
                <a:sym typeface="Sora"/>
              </a:defRPr>
            </a:lvl6pPr>
            <a:lvl7pPr lvl="6" algn="ctr">
              <a:lnSpc>
                <a:spcPct val="115000"/>
              </a:lnSpc>
              <a:spcBef>
                <a:spcPts val="0"/>
              </a:spcBef>
              <a:spcAft>
                <a:spcPts val="0"/>
              </a:spcAft>
              <a:buSzPts val="2400"/>
              <a:buFont typeface="Sora"/>
              <a:buNone/>
              <a:defRPr sz="2400" b="1">
                <a:latin typeface="Sora"/>
                <a:ea typeface="Sora"/>
                <a:cs typeface="Sora"/>
                <a:sym typeface="Sora"/>
              </a:defRPr>
            </a:lvl7pPr>
            <a:lvl8pPr lvl="7" algn="ctr">
              <a:lnSpc>
                <a:spcPct val="115000"/>
              </a:lnSpc>
              <a:spcBef>
                <a:spcPts val="0"/>
              </a:spcBef>
              <a:spcAft>
                <a:spcPts val="0"/>
              </a:spcAft>
              <a:buSzPts val="2400"/>
              <a:buFont typeface="Sora"/>
              <a:buNone/>
              <a:defRPr sz="2400" b="1">
                <a:latin typeface="Sora"/>
                <a:ea typeface="Sora"/>
                <a:cs typeface="Sora"/>
                <a:sym typeface="Sora"/>
              </a:defRPr>
            </a:lvl8pPr>
            <a:lvl9pPr lvl="8" algn="ctr">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49" name="Google Shape;49;p55"/>
          <p:cNvGrpSpPr/>
          <p:nvPr/>
        </p:nvGrpSpPr>
        <p:grpSpPr>
          <a:xfrm>
            <a:off x="8113600" y="227500"/>
            <a:ext cx="882599" cy="403555"/>
            <a:chOff x="7884075" y="238975"/>
            <a:chExt cx="882599" cy="403555"/>
          </a:xfrm>
        </p:grpSpPr>
        <p:sp>
          <p:nvSpPr>
            <p:cNvPr id="50" name="Google Shape;50;p55"/>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55"/>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55"/>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 name="Google Shape;53;p55"/>
          <p:cNvGrpSpPr/>
          <p:nvPr/>
        </p:nvGrpSpPr>
        <p:grpSpPr>
          <a:xfrm>
            <a:off x="378100" y="-216500"/>
            <a:ext cx="8131200" cy="5239200"/>
            <a:chOff x="378100" y="-216500"/>
            <a:chExt cx="8131200" cy="5239200"/>
          </a:xfrm>
        </p:grpSpPr>
        <p:cxnSp>
          <p:nvCxnSpPr>
            <p:cNvPr id="54" name="Google Shape;54;p55"/>
            <p:cNvCxnSpPr/>
            <p:nvPr/>
          </p:nvCxnSpPr>
          <p:spPr>
            <a:xfrm>
              <a:off x="378100" y="-216500"/>
              <a:ext cx="7978800" cy="5086800"/>
            </a:xfrm>
            <a:prstGeom prst="bentConnector3">
              <a:avLst>
                <a:gd name="adj1" fmla="val -970"/>
              </a:avLst>
            </a:prstGeom>
            <a:noFill/>
            <a:ln w="19050" cap="flat" cmpd="sng">
              <a:solidFill>
                <a:schemeClr val="lt2"/>
              </a:solidFill>
              <a:prstDash val="solid"/>
              <a:round/>
              <a:headEnd type="none" w="sm" len="sm"/>
              <a:tailEnd type="oval" w="med" len="med"/>
            </a:ln>
          </p:spPr>
        </p:cxnSp>
        <p:cxnSp>
          <p:nvCxnSpPr>
            <p:cNvPr id="55" name="Google Shape;55;p55"/>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sm" len="sm"/>
              <a:tailEnd type="oval" w="med" len="med"/>
            </a:ln>
          </p:spPr>
        </p:cxnSp>
      </p:grpSp>
      <p:sp>
        <p:nvSpPr>
          <p:cNvPr id="56" name="Google Shape;56;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7"/>
        <p:cNvGrpSpPr/>
        <p:nvPr/>
      </p:nvGrpSpPr>
      <p:grpSpPr>
        <a:xfrm>
          <a:off x="0" y="0"/>
          <a:ext cx="0" cy="0"/>
          <a:chOff x="0" y="0"/>
          <a:chExt cx="0" cy="0"/>
        </a:xfrm>
      </p:grpSpPr>
      <p:sp>
        <p:nvSpPr>
          <p:cNvPr id="58" name="Google Shape;58;p56"/>
          <p:cNvSpPr txBox="1">
            <a:spLocks noGrp="1"/>
          </p:cNvSpPr>
          <p:nvPr>
            <p:ph type="title"/>
          </p:nvPr>
        </p:nvSpPr>
        <p:spPr>
          <a:xfrm>
            <a:off x="720000" y="2303250"/>
            <a:ext cx="4044900" cy="841800"/>
          </a:xfrm>
          <a:prstGeom prst="rect">
            <a:avLst/>
          </a:prstGeom>
          <a:noFill/>
          <a:ln>
            <a:noFill/>
          </a:ln>
        </p:spPr>
        <p:txBody>
          <a:bodyPr spcFirstLastPara="1" wrap="square" lIns="91425" tIns="91425" rIns="91425" bIns="91425" anchor="b" anchorCtr="0">
            <a:noAutofit/>
          </a:bodyPr>
          <a:lstStyle>
            <a:lvl1pPr lvl="0" algn="r">
              <a:lnSpc>
                <a:spcPct val="115000"/>
              </a:lnSpc>
              <a:spcBef>
                <a:spcPts val="0"/>
              </a:spcBef>
              <a:spcAft>
                <a:spcPts val="0"/>
              </a:spcAft>
              <a:buSzPts val="3600"/>
              <a:buNone/>
              <a:defRPr sz="42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9" name="Google Shape;59;p56"/>
          <p:cNvSpPr txBox="1">
            <a:spLocks noGrp="1"/>
          </p:cNvSpPr>
          <p:nvPr>
            <p:ph type="title" idx="2"/>
          </p:nvPr>
        </p:nvSpPr>
        <p:spPr>
          <a:xfrm>
            <a:off x="3249975" y="1014475"/>
            <a:ext cx="1411800" cy="899700"/>
          </a:xfrm>
          <a:prstGeom prst="rect">
            <a:avLst/>
          </a:prstGeom>
          <a:solidFill>
            <a:schemeClr val="l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solidFill>
                  <a:schemeClr val="accen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60" name="Google Shape;60;p56"/>
          <p:cNvSpPr txBox="1">
            <a:spLocks noGrp="1"/>
          </p:cNvSpPr>
          <p:nvPr>
            <p:ph type="subTitle" idx="1"/>
          </p:nvPr>
        </p:nvSpPr>
        <p:spPr>
          <a:xfrm>
            <a:off x="720000" y="3311500"/>
            <a:ext cx="4044900" cy="365700"/>
          </a:xfrm>
          <a:prstGeom prst="rect">
            <a:avLst/>
          </a:prstGeom>
          <a:solidFill>
            <a:schemeClr val="lt2"/>
          </a:solidFill>
          <a:ln>
            <a:noFill/>
          </a:ln>
        </p:spPr>
        <p:txBody>
          <a:bodyPr spcFirstLastPara="1" wrap="square" lIns="91425" tIns="91425" rIns="91425" bIns="91425" anchor="ctr" anchorCtr="0">
            <a:noAutofit/>
          </a:bodyPr>
          <a:lstStyle>
            <a:lvl1pPr lvl="0" algn="r">
              <a:lnSpc>
                <a:spcPct val="115000"/>
              </a:lnSpc>
              <a:spcBef>
                <a:spcPts val="0"/>
              </a:spcBef>
              <a:spcAft>
                <a:spcPts val="0"/>
              </a:spcAft>
              <a:buSzPts val="1400"/>
              <a:buNone/>
              <a:defRPr sz="1600">
                <a:solidFill>
                  <a:schemeClr val="accent5"/>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grpSp>
        <p:nvGrpSpPr>
          <p:cNvPr id="61" name="Google Shape;61;p56"/>
          <p:cNvGrpSpPr/>
          <p:nvPr/>
        </p:nvGrpSpPr>
        <p:grpSpPr>
          <a:xfrm>
            <a:off x="140000" y="188300"/>
            <a:ext cx="580000" cy="6094500"/>
            <a:chOff x="140000" y="188300"/>
            <a:chExt cx="580000" cy="6094500"/>
          </a:xfrm>
        </p:grpSpPr>
        <p:cxnSp>
          <p:nvCxnSpPr>
            <p:cNvPr id="62" name="Google Shape;62;p56"/>
            <p:cNvCxnSpPr/>
            <p:nvPr/>
          </p:nvCxnSpPr>
          <p:spPr>
            <a:xfrm rot="-5400000">
              <a:off x="-522000" y="4271050"/>
              <a:ext cx="2018700" cy="465300"/>
            </a:xfrm>
            <a:prstGeom prst="bentConnector2">
              <a:avLst/>
            </a:prstGeom>
            <a:noFill/>
            <a:ln w="19050" cap="flat" cmpd="sng">
              <a:solidFill>
                <a:schemeClr val="lt2"/>
              </a:solidFill>
              <a:prstDash val="solid"/>
              <a:round/>
              <a:headEnd type="none" w="sm" len="sm"/>
              <a:tailEnd type="oval" w="med" len="med"/>
            </a:ln>
          </p:spPr>
        </p:cxnSp>
        <p:cxnSp>
          <p:nvCxnSpPr>
            <p:cNvPr id="63" name="Google Shape;63;p56"/>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sm" len="sm"/>
              <a:tailEnd type="oval" w="med" len="med"/>
            </a:ln>
          </p:spPr>
        </p:cxnSp>
        <p:cxnSp>
          <p:nvCxnSpPr>
            <p:cNvPr id="64" name="Google Shape;64;p56"/>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sm" len="sm"/>
              <a:tailEnd type="oval" w="med" len="med"/>
            </a:ln>
          </p:spPr>
        </p:cxnSp>
      </p:grpSp>
      <p:sp>
        <p:nvSpPr>
          <p:cNvPr id="65" name="Google Shape;65;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66"/>
        <p:cNvGrpSpPr/>
        <p:nvPr/>
      </p:nvGrpSpPr>
      <p:grpSpPr>
        <a:xfrm>
          <a:off x="0" y="0"/>
          <a:ext cx="0" cy="0"/>
          <a:chOff x="0" y="0"/>
          <a:chExt cx="0" cy="0"/>
        </a:xfrm>
      </p:grpSpPr>
      <p:sp>
        <p:nvSpPr>
          <p:cNvPr id="67" name="Google Shape;67;p57"/>
          <p:cNvSpPr txBox="1">
            <a:spLocks noGrp="1"/>
          </p:cNvSpPr>
          <p:nvPr>
            <p:ph type="title"/>
          </p:nvPr>
        </p:nvSpPr>
        <p:spPr>
          <a:xfrm>
            <a:off x="2223600" y="748174"/>
            <a:ext cx="4696800" cy="656700"/>
          </a:xfrm>
          <a:prstGeom prst="rect">
            <a:avLst/>
          </a:prstGeom>
          <a:solidFill>
            <a:schemeClr val="l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4500">
                <a:solidFill>
                  <a:schemeClr val="accent2"/>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68" name="Google Shape;68;p57"/>
          <p:cNvSpPr txBox="1">
            <a:spLocks noGrp="1"/>
          </p:cNvSpPr>
          <p:nvPr>
            <p:ph type="subTitle" idx="1"/>
          </p:nvPr>
        </p:nvSpPr>
        <p:spPr>
          <a:xfrm>
            <a:off x="2223600" y="1441695"/>
            <a:ext cx="4696800" cy="365700"/>
          </a:xfrm>
          <a:prstGeom prst="rect">
            <a:avLst/>
          </a:prstGeom>
          <a:solidFill>
            <a:schemeClr val="l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None/>
              <a:defRPr sz="1600">
                <a:solidFill>
                  <a:schemeClr val="accent5"/>
                </a:solidFill>
              </a:defRPr>
            </a:lvl1pPr>
            <a:lvl2pPr lvl="1" algn="l">
              <a:lnSpc>
                <a:spcPct val="115000"/>
              </a:lnSpc>
              <a:spcBef>
                <a:spcPts val="0"/>
              </a:spcBef>
              <a:spcAft>
                <a:spcPts val="0"/>
              </a:spcAft>
              <a:buClr>
                <a:schemeClr val="dk1"/>
              </a:buClr>
              <a:buSzPts val="2100"/>
              <a:buNone/>
              <a:defRPr sz="2100">
                <a:solidFill>
                  <a:schemeClr val="dk1"/>
                </a:solidFill>
              </a:defRPr>
            </a:lvl2pPr>
            <a:lvl3pPr lvl="2" algn="l">
              <a:lnSpc>
                <a:spcPct val="115000"/>
              </a:lnSpc>
              <a:spcBef>
                <a:spcPts val="0"/>
              </a:spcBef>
              <a:spcAft>
                <a:spcPts val="0"/>
              </a:spcAft>
              <a:buClr>
                <a:schemeClr val="dk1"/>
              </a:buClr>
              <a:buSzPts val="2100"/>
              <a:buNone/>
              <a:defRPr sz="2100">
                <a:solidFill>
                  <a:schemeClr val="dk1"/>
                </a:solidFill>
              </a:defRPr>
            </a:lvl3pPr>
            <a:lvl4pPr lvl="3" algn="l">
              <a:lnSpc>
                <a:spcPct val="115000"/>
              </a:lnSpc>
              <a:spcBef>
                <a:spcPts val="0"/>
              </a:spcBef>
              <a:spcAft>
                <a:spcPts val="0"/>
              </a:spcAft>
              <a:buClr>
                <a:schemeClr val="dk1"/>
              </a:buClr>
              <a:buSzPts val="2100"/>
              <a:buNone/>
              <a:defRPr sz="2100">
                <a:solidFill>
                  <a:schemeClr val="dk1"/>
                </a:solidFill>
              </a:defRPr>
            </a:lvl4pPr>
            <a:lvl5pPr lvl="4" algn="l">
              <a:lnSpc>
                <a:spcPct val="115000"/>
              </a:lnSpc>
              <a:spcBef>
                <a:spcPts val="0"/>
              </a:spcBef>
              <a:spcAft>
                <a:spcPts val="0"/>
              </a:spcAft>
              <a:buClr>
                <a:schemeClr val="dk1"/>
              </a:buClr>
              <a:buSzPts val="2100"/>
              <a:buNone/>
              <a:defRPr sz="2100">
                <a:solidFill>
                  <a:schemeClr val="dk1"/>
                </a:solidFill>
              </a:defRPr>
            </a:lvl5pPr>
            <a:lvl6pPr lvl="5" algn="l">
              <a:lnSpc>
                <a:spcPct val="115000"/>
              </a:lnSpc>
              <a:spcBef>
                <a:spcPts val="0"/>
              </a:spcBef>
              <a:spcAft>
                <a:spcPts val="0"/>
              </a:spcAft>
              <a:buClr>
                <a:schemeClr val="dk1"/>
              </a:buClr>
              <a:buSzPts val="2100"/>
              <a:buNone/>
              <a:defRPr sz="2100">
                <a:solidFill>
                  <a:schemeClr val="dk1"/>
                </a:solidFill>
              </a:defRPr>
            </a:lvl6pPr>
            <a:lvl7pPr lvl="6" algn="l">
              <a:lnSpc>
                <a:spcPct val="115000"/>
              </a:lnSpc>
              <a:spcBef>
                <a:spcPts val="0"/>
              </a:spcBef>
              <a:spcAft>
                <a:spcPts val="0"/>
              </a:spcAft>
              <a:buClr>
                <a:schemeClr val="dk1"/>
              </a:buClr>
              <a:buSzPts val="2100"/>
              <a:buNone/>
              <a:defRPr sz="2100">
                <a:solidFill>
                  <a:schemeClr val="dk1"/>
                </a:solidFill>
              </a:defRPr>
            </a:lvl7pPr>
            <a:lvl8pPr lvl="7" algn="l">
              <a:lnSpc>
                <a:spcPct val="115000"/>
              </a:lnSpc>
              <a:spcBef>
                <a:spcPts val="0"/>
              </a:spcBef>
              <a:spcAft>
                <a:spcPts val="0"/>
              </a:spcAft>
              <a:buClr>
                <a:schemeClr val="dk1"/>
              </a:buClr>
              <a:buSzPts val="2100"/>
              <a:buNone/>
              <a:defRPr sz="2100">
                <a:solidFill>
                  <a:schemeClr val="dk1"/>
                </a:solidFill>
              </a:defRPr>
            </a:lvl8pPr>
            <a:lvl9pPr lvl="8" algn="l">
              <a:lnSpc>
                <a:spcPct val="115000"/>
              </a:lnSpc>
              <a:spcBef>
                <a:spcPts val="0"/>
              </a:spcBef>
              <a:spcAft>
                <a:spcPts val="0"/>
              </a:spcAft>
              <a:buClr>
                <a:schemeClr val="dk1"/>
              </a:buClr>
              <a:buSzPts val="2100"/>
              <a:buNone/>
              <a:defRPr sz="2100">
                <a:solidFill>
                  <a:schemeClr val="dk1"/>
                </a:solidFill>
              </a:defRPr>
            </a:lvl9pPr>
          </a:lstStyle>
          <a:p>
            <a:endParaRPr/>
          </a:p>
        </p:txBody>
      </p:sp>
      <p:sp>
        <p:nvSpPr>
          <p:cNvPr id="69" name="Google Shape;69;p57"/>
          <p:cNvSpPr txBox="1">
            <a:spLocks noGrp="1"/>
          </p:cNvSpPr>
          <p:nvPr>
            <p:ph type="title" idx="2"/>
          </p:nvPr>
        </p:nvSpPr>
        <p:spPr>
          <a:xfrm>
            <a:off x="2223600" y="2044979"/>
            <a:ext cx="4696800" cy="658500"/>
          </a:xfrm>
          <a:prstGeom prst="rect">
            <a:avLst/>
          </a:prstGeom>
          <a:solidFill>
            <a:schemeClr val="l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4500">
                <a:solidFill>
                  <a:schemeClr val="accent2"/>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70" name="Google Shape;70;p57"/>
          <p:cNvSpPr txBox="1">
            <a:spLocks noGrp="1"/>
          </p:cNvSpPr>
          <p:nvPr>
            <p:ph type="subTitle" idx="3"/>
          </p:nvPr>
        </p:nvSpPr>
        <p:spPr>
          <a:xfrm>
            <a:off x="2223600" y="2740391"/>
            <a:ext cx="4696800" cy="365700"/>
          </a:xfrm>
          <a:prstGeom prst="rect">
            <a:avLst/>
          </a:prstGeom>
          <a:solidFill>
            <a:schemeClr val="l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None/>
              <a:defRPr sz="1600">
                <a:solidFill>
                  <a:schemeClr val="accent5"/>
                </a:solidFill>
              </a:defRPr>
            </a:lvl1pPr>
            <a:lvl2pPr lvl="1" algn="l">
              <a:lnSpc>
                <a:spcPct val="115000"/>
              </a:lnSpc>
              <a:spcBef>
                <a:spcPts val="0"/>
              </a:spcBef>
              <a:spcAft>
                <a:spcPts val="0"/>
              </a:spcAft>
              <a:buClr>
                <a:schemeClr val="dk1"/>
              </a:buClr>
              <a:buSzPts val="2100"/>
              <a:buNone/>
              <a:defRPr sz="2100">
                <a:solidFill>
                  <a:schemeClr val="dk1"/>
                </a:solidFill>
              </a:defRPr>
            </a:lvl2pPr>
            <a:lvl3pPr lvl="2" algn="l">
              <a:lnSpc>
                <a:spcPct val="115000"/>
              </a:lnSpc>
              <a:spcBef>
                <a:spcPts val="0"/>
              </a:spcBef>
              <a:spcAft>
                <a:spcPts val="0"/>
              </a:spcAft>
              <a:buClr>
                <a:schemeClr val="dk1"/>
              </a:buClr>
              <a:buSzPts val="2100"/>
              <a:buNone/>
              <a:defRPr sz="2100">
                <a:solidFill>
                  <a:schemeClr val="dk1"/>
                </a:solidFill>
              </a:defRPr>
            </a:lvl3pPr>
            <a:lvl4pPr lvl="3" algn="l">
              <a:lnSpc>
                <a:spcPct val="115000"/>
              </a:lnSpc>
              <a:spcBef>
                <a:spcPts val="0"/>
              </a:spcBef>
              <a:spcAft>
                <a:spcPts val="0"/>
              </a:spcAft>
              <a:buClr>
                <a:schemeClr val="dk1"/>
              </a:buClr>
              <a:buSzPts val="2100"/>
              <a:buNone/>
              <a:defRPr sz="2100">
                <a:solidFill>
                  <a:schemeClr val="dk1"/>
                </a:solidFill>
              </a:defRPr>
            </a:lvl4pPr>
            <a:lvl5pPr lvl="4" algn="l">
              <a:lnSpc>
                <a:spcPct val="115000"/>
              </a:lnSpc>
              <a:spcBef>
                <a:spcPts val="0"/>
              </a:spcBef>
              <a:spcAft>
                <a:spcPts val="0"/>
              </a:spcAft>
              <a:buClr>
                <a:schemeClr val="dk1"/>
              </a:buClr>
              <a:buSzPts val="2100"/>
              <a:buNone/>
              <a:defRPr sz="2100">
                <a:solidFill>
                  <a:schemeClr val="dk1"/>
                </a:solidFill>
              </a:defRPr>
            </a:lvl5pPr>
            <a:lvl6pPr lvl="5" algn="l">
              <a:lnSpc>
                <a:spcPct val="115000"/>
              </a:lnSpc>
              <a:spcBef>
                <a:spcPts val="0"/>
              </a:spcBef>
              <a:spcAft>
                <a:spcPts val="0"/>
              </a:spcAft>
              <a:buClr>
                <a:schemeClr val="dk1"/>
              </a:buClr>
              <a:buSzPts val="2100"/>
              <a:buNone/>
              <a:defRPr sz="2100">
                <a:solidFill>
                  <a:schemeClr val="dk1"/>
                </a:solidFill>
              </a:defRPr>
            </a:lvl6pPr>
            <a:lvl7pPr lvl="6" algn="l">
              <a:lnSpc>
                <a:spcPct val="115000"/>
              </a:lnSpc>
              <a:spcBef>
                <a:spcPts val="0"/>
              </a:spcBef>
              <a:spcAft>
                <a:spcPts val="0"/>
              </a:spcAft>
              <a:buClr>
                <a:schemeClr val="dk1"/>
              </a:buClr>
              <a:buSzPts val="2100"/>
              <a:buNone/>
              <a:defRPr sz="2100">
                <a:solidFill>
                  <a:schemeClr val="dk1"/>
                </a:solidFill>
              </a:defRPr>
            </a:lvl7pPr>
            <a:lvl8pPr lvl="7" algn="l">
              <a:lnSpc>
                <a:spcPct val="115000"/>
              </a:lnSpc>
              <a:spcBef>
                <a:spcPts val="0"/>
              </a:spcBef>
              <a:spcAft>
                <a:spcPts val="0"/>
              </a:spcAft>
              <a:buClr>
                <a:schemeClr val="dk1"/>
              </a:buClr>
              <a:buSzPts val="2100"/>
              <a:buNone/>
              <a:defRPr sz="2100">
                <a:solidFill>
                  <a:schemeClr val="dk1"/>
                </a:solidFill>
              </a:defRPr>
            </a:lvl8pPr>
            <a:lvl9pPr lvl="8" algn="l">
              <a:lnSpc>
                <a:spcPct val="115000"/>
              </a:lnSpc>
              <a:spcBef>
                <a:spcPts val="0"/>
              </a:spcBef>
              <a:spcAft>
                <a:spcPts val="0"/>
              </a:spcAft>
              <a:buClr>
                <a:schemeClr val="dk1"/>
              </a:buClr>
              <a:buSzPts val="2100"/>
              <a:buNone/>
              <a:defRPr sz="2100">
                <a:solidFill>
                  <a:schemeClr val="dk1"/>
                </a:solidFill>
              </a:defRPr>
            </a:lvl9pPr>
          </a:lstStyle>
          <a:p>
            <a:endParaRPr/>
          </a:p>
        </p:txBody>
      </p:sp>
      <p:sp>
        <p:nvSpPr>
          <p:cNvPr id="71" name="Google Shape;71;p57"/>
          <p:cNvSpPr txBox="1">
            <a:spLocks noGrp="1"/>
          </p:cNvSpPr>
          <p:nvPr>
            <p:ph type="title" idx="4"/>
          </p:nvPr>
        </p:nvSpPr>
        <p:spPr>
          <a:xfrm>
            <a:off x="2223600" y="3343583"/>
            <a:ext cx="4696800" cy="658500"/>
          </a:xfrm>
          <a:prstGeom prst="rect">
            <a:avLst/>
          </a:prstGeom>
          <a:solidFill>
            <a:schemeClr val="l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4500">
                <a:solidFill>
                  <a:schemeClr val="accent2"/>
                </a:solidFill>
              </a:defRPr>
            </a:lvl1pPr>
            <a:lvl2pPr lvl="1" algn="l">
              <a:lnSpc>
                <a:spcPct val="100000"/>
              </a:lnSpc>
              <a:spcBef>
                <a:spcPts val="0"/>
              </a:spcBef>
              <a:spcAft>
                <a:spcPts val="0"/>
              </a:spcAft>
              <a:buClr>
                <a:schemeClr val="lt1"/>
              </a:buClr>
              <a:buSzPts val="6000"/>
              <a:buNone/>
              <a:defRPr sz="6000">
                <a:solidFill>
                  <a:schemeClr val="lt1"/>
                </a:solidFill>
              </a:defRPr>
            </a:lvl2pPr>
            <a:lvl3pPr lvl="2" algn="l">
              <a:lnSpc>
                <a:spcPct val="100000"/>
              </a:lnSpc>
              <a:spcBef>
                <a:spcPts val="0"/>
              </a:spcBef>
              <a:spcAft>
                <a:spcPts val="0"/>
              </a:spcAft>
              <a:buClr>
                <a:schemeClr val="lt1"/>
              </a:buClr>
              <a:buSzPts val="6000"/>
              <a:buNone/>
              <a:defRPr sz="6000">
                <a:solidFill>
                  <a:schemeClr val="lt1"/>
                </a:solidFill>
              </a:defRPr>
            </a:lvl3pPr>
            <a:lvl4pPr lvl="3" algn="l">
              <a:lnSpc>
                <a:spcPct val="100000"/>
              </a:lnSpc>
              <a:spcBef>
                <a:spcPts val="0"/>
              </a:spcBef>
              <a:spcAft>
                <a:spcPts val="0"/>
              </a:spcAft>
              <a:buClr>
                <a:schemeClr val="lt1"/>
              </a:buClr>
              <a:buSzPts val="6000"/>
              <a:buNone/>
              <a:defRPr sz="6000">
                <a:solidFill>
                  <a:schemeClr val="lt1"/>
                </a:solidFill>
              </a:defRPr>
            </a:lvl4pPr>
            <a:lvl5pPr lvl="4" algn="l">
              <a:lnSpc>
                <a:spcPct val="100000"/>
              </a:lnSpc>
              <a:spcBef>
                <a:spcPts val="0"/>
              </a:spcBef>
              <a:spcAft>
                <a:spcPts val="0"/>
              </a:spcAft>
              <a:buClr>
                <a:schemeClr val="lt1"/>
              </a:buClr>
              <a:buSzPts val="6000"/>
              <a:buNone/>
              <a:defRPr sz="6000">
                <a:solidFill>
                  <a:schemeClr val="lt1"/>
                </a:solidFill>
              </a:defRPr>
            </a:lvl5pPr>
            <a:lvl6pPr lvl="5" algn="l">
              <a:lnSpc>
                <a:spcPct val="100000"/>
              </a:lnSpc>
              <a:spcBef>
                <a:spcPts val="0"/>
              </a:spcBef>
              <a:spcAft>
                <a:spcPts val="0"/>
              </a:spcAft>
              <a:buClr>
                <a:schemeClr val="lt1"/>
              </a:buClr>
              <a:buSzPts val="6000"/>
              <a:buNone/>
              <a:defRPr sz="6000">
                <a:solidFill>
                  <a:schemeClr val="lt1"/>
                </a:solidFill>
              </a:defRPr>
            </a:lvl6pPr>
            <a:lvl7pPr lvl="6" algn="l">
              <a:lnSpc>
                <a:spcPct val="100000"/>
              </a:lnSpc>
              <a:spcBef>
                <a:spcPts val="0"/>
              </a:spcBef>
              <a:spcAft>
                <a:spcPts val="0"/>
              </a:spcAft>
              <a:buClr>
                <a:schemeClr val="lt1"/>
              </a:buClr>
              <a:buSzPts val="6000"/>
              <a:buNone/>
              <a:defRPr sz="6000">
                <a:solidFill>
                  <a:schemeClr val="lt1"/>
                </a:solidFill>
              </a:defRPr>
            </a:lvl7pPr>
            <a:lvl8pPr lvl="7" algn="l">
              <a:lnSpc>
                <a:spcPct val="100000"/>
              </a:lnSpc>
              <a:spcBef>
                <a:spcPts val="0"/>
              </a:spcBef>
              <a:spcAft>
                <a:spcPts val="0"/>
              </a:spcAft>
              <a:buClr>
                <a:schemeClr val="lt1"/>
              </a:buClr>
              <a:buSzPts val="6000"/>
              <a:buNone/>
              <a:defRPr sz="6000">
                <a:solidFill>
                  <a:schemeClr val="lt1"/>
                </a:solidFill>
              </a:defRPr>
            </a:lvl8pPr>
            <a:lvl9pPr lvl="8" algn="l">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72" name="Google Shape;72;p57"/>
          <p:cNvSpPr txBox="1">
            <a:spLocks noGrp="1"/>
          </p:cNvSpPr>
          <p:nvPr>
            <p:ph type="subTitle" idx="5"/>
          </p:nvPr>
        </p:nvSpPr>
        <p:spPr>
          <a:xfrm>
            <a:off x="2223600" y="4039087"/>
            <a:ext cx="4696800" cy="365700"/>
          </a:xfrm>
          <a:prstGeom prst="rect">
            <a:avLst/>
          </a:prstGeom>
          <a:solidFill>
            <a:schemeClr val="l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None/>
              <a:defRPr sz="1600">
                <a:solidFill>
                  <a:schemeClr val="accent5"/>
                </a:solidFill>
              </a:defRPr>
            </a:lvl1pPr>
            <a:lvl2pPr lvl="1" algn="l">
              <a:lnSpc>
                <a:spcPct val="115000"/>
              </a:lnSpc>
              <a:spcBef>
                <a:spcPts val="0"/>
              </a:spcBef>
              <a:spcAft>
                <a:spcPts val="0"/>
              </a:spcAft>
              <a:buClr>
                <a:schemeClr val="dk1"/>
              </a:buClr>
              <a:buSzPts val="2100"/>
              <a:buNone/>
              <a:defRPr sz="2100">
                <a:solidFill>
                  <a:schemeClr val="dk1"/>
                </a:solidFill>
              </a:defRPr>
            </a:lvl2pPr>
            <a:lvl3pPr lvl="2" algn="l">
              <a:lnSpc>
                <a:spcPct val="115000"/>
              </a:lnSpc>
              <a:spcBef>
                <a:spcPts val="0"/>
              </a:spcBef>
              <a:spcAft>
                <a:spcPts val="0"/>
              </a:spcAft>
              <a:buClr>
                <a:schemeClr val="dk1"/>
              </a:buClr>
              <a:buSzPts val="2100"/>
              <a:buNone/>
              <a:defRPr sz="2100">
                <a:solidFill>
                  <a:schemeClr val="dk1"/>
                </a:solidFill>
              </a:defRPr>
            </a:lvl3pPr>
            <a:lvl4pPr lvl="3" algn="l">
              <a:lnSpc>
                <a:spcPct val="115000"/>
              </a:lnSpc>
              <a:spcBef>
                <a:spcPts val="0"/>
              </a:spcBef>
              <a:spcAft>
                <a:spcPts val="0"/>
              </a:spcAft>
              <a:buClr>
                <a:schemeClr val="dk1"/>
              </a:buClr>
              <a:buSzPts val="2100"/>
              <a:buNone/>
              <a:defRPr sz="2100">
                <a:solidFill>
                  <a:schemeClr val="dk1"/>
                </a:solidFill>
              </a:defRPr>
            </a:lvl4pPr>
            <a:lvl5pPr lvl="4" algn="l">
              <a:lnSpc>
                <a:spcPct val="115000"/>
              </a:lnSpc>
              <a:spcBef>
                <a:spcPts val="0"/>
              </a:spcBef>
              <a:spcAft>
                <a:spcPts val="0"/>
              </a:spcAft>
              <a:buClr>
                <a:schemeClr val="dk1"/>
              </a:buClr>
              <a:buSzPts val="2100"/>
              <a:buNone/>
              <a:defRPr sz="2100">
                <a:solidFill>
                  <a:schemeClr val="dk1"/>
                </a:solidFill>
              </a:defRPr>
            </a:lvl5pPr>
            <a:lvl6pPr lvl="5" algn="l">
              <a:lnSpc>
                <a:spcPct val="115000"/>
              </a:lnSpc>
              <a:spcBef>
                <a:spcPts val="0"/>
              </a:spcBef>
              <a:spcAft>
                <a:spcPts val="0"/>
              </a:spcAft>
              <a:buClr>
                <a:schemeClr val="dk1"/>
              </a:buClr>
              <a:buSzPts val="2100"/>
              <a:buNone/>
              <a:defRPr sz="2100">
                <a:solidFill>
                  <a:schemeClr val="dk1"/>
                </a:solidFill>
              </a:defRPr>
            </a:lvl6pPr>
            <a:lvl7pPr lvl="6" algn="l">
              <a:lnSpc>
                <a:spcPct val="115000"/>
              </a:lnSpc>
              <a:spcBef>
                <a:spcPts val="0"/>
              </a:spcBef>
              <a:spcAft>
                <a:spcPts val="0"/>
              </a:spcAft>
              <a:buClr>
                <a:schemeClr val="dk1"/>
              </a:buClr>
              <a:buSzPts val="2100"/>
              <a:buNone/>
              <a:defRPr sz="2100">
                <a:solidFill>
                  <a:schemeClr val="dk1"/>
                </a:solidFill>
              </a:defRPr>
            </a:lvl7pPr>
            <a:lvl8pPr lvl="7" algn="l">
              <a:lnSpc>
                <a:spcPct val="115000"/>
              </a:lnSpc>
              <a:spcBef>
                <a:spcPts val="0"/>
              </a:spcBef>
              <a:spcAft>
                <a:spcPts val="0"/>
              </a:spcAft>
              <a:buClr>
                <a:schemeClr val="dk1"/>
              </a:buClr>
              <a:buSzPts val="2100"/>
              <a:buNone/>
              <a:defRPr sz="2100">
                <a:solidFill>
                  <a:schemeClr val="dk1"/>
                </a:solidFill>
              </a:defRPr>
            </a:lvl8pPr>
            <a:lvl9pPr lvl="8" algn="l">
              <a:lnSpc>
                <a:spcPct val="115000"/>
              </a:lnSpc>
              <a:spcBef>
                <a:spcPts val="0"/>
              </a:spcBef>
              <a:spcAft>
                <a:spcPts val="0"/>
              </a:spcAft>
              <a:buClr>
                <a:schemeClr val="dk1"/>
              </a:buClr>
              <a:buSzPts val="2100"/>
              <a:buNone/>
              <a:defRPr sz="2100">
                <a:solidFill>
                  <a:schemeClr val="dk1"/>
                </a:solidFill>
              </a:defRPr>
            </a:lvl9pPr>
          </a:lstStyle>
          <a:p>
            <a:endParaRPr/>
          </a:p>
        </p:txBody>
      </p:sp>
      <p:grpSp>
        <p:nvGrpSpPr>
          <p:cNvPr id="73" name="Google Shape;73;p57"/>
          <p:cNvGrpSpPr/>
          <p:nvPr/>
        </p:nvGrpSpPr>
        <p:grpSpPr>
          <a:xfrm>
            <a:off x="269722" y="1778"/>
            <a:ext cx="8607902" cy="5090199"/>
            <a:chOff x="269722" y="1778"/>
            <a:chExt cx="8607902" cy="5090199"/>
          </a:xfrm>
        </p:grpSpPr>
        <p:grpSp>
          <p:nvGrpSpPr>
            <p:cNvPr id="74" name="Google Shape;74;p57"/>
            <p:cNvGrpSpPr/>
            <p:nvPr/>
          </p:nvGrpSpPr>
          <p:grpSpPr>
            <a:xfrm rot="-5400000">
              <a:off x="8120892" y="4335245"/>
              <a:ext cx="595437" cy="918027"/>
              <a:chOff x="7884075" y="238975"/>
              <a:chExt cx="595437" cy="918027"/>
            </a:xfrm>
          </p:grpSpPr>
          <p:sp>
            <p:nvSpPr>
              <p:cNvPr id="75" name="Google Shape;75;p57"/>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57"/>
              <p:cNvSpPr/>
              <p:nvPr/>
            </p:nvSpPr>
            <p:spPr>
              <a:xfrm>
                <a:off x="8255441" y="918206"/>
                <a:ext cx="224071" cy="2387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 name="Google Shape;77;p57"/>
            <p:cNvGrpSpPr/>
            <p:nvPr/>
          </p:nvGrpSpPr>
          <p:grpSpPr>
            <a:xfrm rot="-5400000">
              <a:off x="816778" y="-545278"/>
              <a:ext cx="511237" cy="1605349"/>
              <a:chOff x="8255437" y="378850"/>
              <a:chExt cx="511237" cy="1605349"/>
            </a:xfrm>
          </p:grpSpPr>
          <p:sp>
            <p:nvSpPr>
              <p:cNvPr id="78" name="Google Shape;78;p57"/>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57"/>
              <p:cNvSpPr/>
              <p:nvPr/>
            </p:nvSpPr>
            <p:spPr>
              <a:xfrm>
                <a:off x="8288525" y="184432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57"/>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81" name="Google Shape;81;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82"/>
        <p:cNvGrpSpPr/>
        <p:nvPr/>
      </p:nvGrpSpPr>
      <p:grpSpPr>
        <a:xfrm>
          <a:off x="0" y="0"/>
          <a:ext cx="0" cy="0"/>
          <a:chOff x="0" y="0"/>
          <a:chExt cx="0" cy="0"/>
        </a:xfrm>
      </p:grpSpPr>
      <p:sp>
        <p:nvSpPr>
          <p:cNvPr id="83" name="Google Shape;83;p5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84" name="Google Shape;84;p58"/>
          <p:cNvSpPr txBox="1">
            <a:spLocks noGrp="1"/>
          </p:cNvSpPr>
          <p:nvPr>
            <p:ph type="subTitle" idx="1"/>
          </p:nvPr>
        </p:nvSpPr>
        <p:spPr>
          <a:xfrm>
            <a:off x="4827974" y="1602925"/>
            <a:ext cx="3318600" cy="1921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85" name="Google Shape;85;p58"/>
          <p:cNvSpPr txBox="1">
            <a:spLocks noGrp="1"/>
          </p:cNvSpPr>
          <p:nvPr>
            <p:ph type="subTitle" idx="2"/>
          </p:nvPr>
        </p:nvSpPr>
        <p:spPr>
          <a:xfrm>
            <a:off x="997425" y="1602925"/>
            <a:ext cx="3318600" cy="1921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grpSp>
        <p:nvGrpSpPr>
          <p:cNvPr id="86" name="Google Shape;86;p58"/>
          <p:cNvGrpSpPr/>
          <p:nvPr/>
        </p:nvGrpSpPr>
        <p:grpSpPr>
          <a:xfrm>
            <a:off x="-320650" y="-762725"/>
            <a:ext cx="9327075" cy="7125850"/>
            <a:chOff x="-320650" y="-762725"/>
            <a:chExt cx="9327075" cy="7125850"/>
          </a:xfrm>
        </p:grpSpPr>
        <p:cxnSp>
          <p:nvCxnSpPr>
            <p:cNvPr id="87" name="Google Shape;87;p58"/>
            <p:cNvCxnSpPr/>
            <p:nvPr/>
          </p:nvCxnSpPr>
          <p:spPr>
            <a:xfrm rot="-5400000" flipH="1">
              <a:off x="6857075" y="1775500"/>
              <a:ext cx="4097100" cy="187800"/>
            </a:xfrm>
            <a:prstGeom prst="bentConnector3">
              <a:avLst>
                <a:gd name="adj1" fmla="val 50000"/>
              </a:avLst>
            </a:prstGeom>
            <a:noFill/>
            <a:ln w="19050" cap="flat" cmpd="sng">
              <a:solidFill>
                <a:schemeClr val="lt2"/>
              </a:solidFill>
              <a:prstDash val="solid"/>
              <a:round/>
              <a:headEnd type="none" w="sm" len="sm"/>
              <a:tailEnd type="oval" w="med" len="med"/>
            </a:ln>
          </p:spPr>
        </p:cxnSp>
        <p:cxnSp>
          <p:nvCxnSpPr>
            <p:cNvPr id="88" name="Google Shape;88;p58"/>
            <p:cNvCxnSpPr/>
            <p:nvPr/>
          </p:nvCxnSpPr>
          <p:spPr>
            <a:xfrm rot="10800000" flipH="1">
              <a:off x="667900" y="4271400"/>
              <a:ext cx="2765700" cy="963900"/>
            </a:xfrm>
            <a:prstGeom prst="bentConnector3">
              <a:avLst>
                <a:gd name="adj1" fmla="val 50000"/>
              </a:avLst>
            </a:prstGeom>
            <a:noFill/>
            <a:ln w="19050" cap="flat" cmpd="sng">
              <a:solidFill>
                <a:schemeClr val="lt2"/>
              </a:solidFill>
              <a:prstDash val="solid"/>
              <a:round/>
              <a:headEnd type="none" w="sm" len="sm"/>
              <a:tailEnd type="oval" w="med" len="med"/>
            </a:ln>
          </p:spPr>
        </p:cxnSp>
        <p:cxnSp>
          <p:nvCxnSpPr>
            <p:cNvPr id="89" name="Google Shape;89;p58"/>
            <p:cNvCxnSpPr/>
            <p:nvPr/>
          </p:nvCxnSpPr>
          <p:spPr>
            <a:xfrm rot="5400000" flipH="1">
              <a:off x="7318025" y="3907700"/>
              <a:ext cx="3045000" cy="331800"/>
            </a:xfrm>
            <a:prstGeom prst="bentConnector3">
              <a:avLst>
                <a:gd name="adj1" fmla="val 50000"/>
              </a:avLst>
            </a:prstGeom>
            <a:noFill/>
            <a:ln w="19050" cap="flat" cmpd="sng">
              <a:solidFill>
                <a:schemeClr val="lt2"/>
              </a:solidFill>
              <a:prstDash val="solid"/>
              <a:round/>
              <a:headEnd type="none" w="sm" len="sm"/>
              <a:tailEnd type="oval" w="med" len="med"/>
            </a:ln>
          </p:spPr>
        </p:cxnSp>
        <p:cxnSp>
          <p:nvCxnSpPr>
            <p:cNvPr id="90" name="Google Shape;90;p58"/>
            <p:cNvCxnSpPr/>
            <p:nvPr/>
          </p:nvCxnSpPr>
          <p:spPr>
            <a:xfrm rot="5400000" flipH="1">
              <a:off x="7083950" y="4541675"/>
              <a:ext cx="3325500" cy="317400"/>
            </a:xfrm>
            <a:prstGeom prst="bentConnector3">
              <a:avLst>
                <a:gd name="adj1" fmla="val 64575"/>
              </a:avLst>
            </a:prstGeom>
            <a:noFill/>
            <a:ln w="19050" cap="flat" cmpd="sng">
              <a:solidFill>
                <a:schemeClr val="lt2"/>
              </a:solidFill>
              <a:prstDash val="solid"/>
              <a:round/>
              <a:headEnd type="none" w="sm" len="sm"/>
              <a:tailEnd type="oval" w="med" len="med"/>
            </a:ln>
          </p:spPr>
        </p:cxnSp>
        <p:cxnSp>
          <p:nvCxnSpPr>
            <p:cNvPr id="91" name="Google Shape;91;p58"/>
            <p:cNvCxnSpPr/>
            <p:nvPr/>
          </p:nvCxnSpPr>
          <p:spPr>
            <a:xfrm rot="10800000" flipH="1">
              <a:off x="-320650" y="4087825"/>
              <a:ext cx="5808300" cy="878700"/>
            </a:xfrm>
            <a:prstGeom prst="bentConnector3">
              <a:avLst>
                <a:gd name="adj1" fmla="val 50000"/>
              </a:avLst>
            </a:prstGeom>
            <a:noFill/>
            <a:ln w="19050" cap="flat" cmpd="sng">
              <a:solidFill>
                <a:schemeClr val="lt2"/>
              </a:solidFill>
              <a:prstDash val="solid"/>
              <a:round/>
              <a:headEnd type="none" w="sm" len="sm"/>
              <a:tailEnd type="oval" w="med" len="med"/>
            </a:ln>
          </p:spPr>
        </p:cxnSp>
        <p:cxnSp>
          <p:nvCxnSpPr>
            <p:cNvPr id="92" name="Google Shape;92;p58"/>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sm" len="sm"/>
              <a:tailEnd type="oval" w="med" len="med"/>
            </a:ln>
          </p:spPr>
        </p:cxnSp>
        <p:cxnSp>
          <p:nvCxnSpPr>
            <p:cNvPr id="93" name="Google Shape;93;p58"/>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sm" len="sm"/>
              <a:tailEnd type="oval" w="med" len="med"/>
            </a:ln>
          </p:spPr>
        </p:cxnSp>
      </p:grpSp>
      <p:grpSp>
        <p:nvGrpSpPr>
          <p:cNvPr id="94" name="Google Shape;94;p58"/>
          <p:cNvGrpSpPr/>
          <p:nvPr/>
        </p:nvGrpSpPr>
        <p:grpSpPr>
          <a:xfrm>
            <a:off x="179243" y="1771891"/>
            <a:ext cx="400449" cy="2933145"/>
            <a:chOff x="7553711" y="-2334286"/>
            <a:chExt cx="455625" cy="3337291"/>
          </a:xfrm>
        </p:grpSpPr>
        <p:sp>
          <p:nvSpPr>
            <p:cNvPr id="95" name="Google Shape;95;p58"/>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58"/>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58"/>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8" name="Google Shape;98;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9"/>
        <p:cNvGrpSpPr/>
        <p:nvPr/>
      </p:nvGrpSpPr>
      <p:grpSpPr>
        <a:xfrm>
          <a:off x="0" y="0"/>
          <a:ext cx="0" cy="0"/>
          <a:chOff x="0" y="0"/>
          <a:chExt cx="0" cy="0"/>
        </a:xfrm>
      </p:grpSpPr>
      <p:sp>
        <p:nvSpPr>
          <p:cNvPr id="100" name="Google Shape;100;p59"/>
          <p:cNvSpPr txBox="1">
            <a:spLocks noGrp="1"/>
          </p:cNvSpPr>
          <p:nvPr>
            <p:ph type="title"/>
          </p:nvPr>
        </p:nvSpPr>
        <p:spPr>
          <a:xfrm>
            <a:off x="1851163" y="3797875"/>
            <a:ext cx="3233100" cy="365700"/>
          </a:xfrm>
          <a:prstGeom prst="rect">
            <a:avLst/>
          </a:prstGeom>
          <a:solidFill>
            <a:schemeClr val="lt2"/>
          </a:solid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000"/>
              <a:buNone/>
              <a:defRPr sz="2000">
                <a:solidFill>
                  <a:schemeClr val="accent5"/>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01" name="Google Shape;101;p59"/>
          <p:cNvSpPr txBox="1">
            <a:spLocks noGrp="1"/>
          </p:cNvSpPr>
          <p:nvPr>
            <p:ph type="subTitle" idx="1"/>
          </p:nvPr>
        </p:nvSpPr>
        <p:spPr>
          <a:xfrm>
            <a:off x="713225" y="945625"/>
            <a:ext cx="4371300" cy="2741700"/>
          </a:xfrm>
          <a:prstGeom prst="rect">
            <a:avLst/>
          </a:prstGeom>
          <a:noFill/>
          <a:ln>
            <a:noFill/>
          </a:ln>
        </p:spPr>
        <p:txBody>
          <a:bodyPr spcFirstLastPara="1" wrap="square" lIns="91425" tIns="91425" rIns="91425" bIns="91425" anchor="b" anchorCtr="0">
            <a:noAutofit/>
          </a:bodyPr>
          <a:lstStyle>
            <a:lvl1pPr lvl="0" algn="r">
              <a:lnSpc>
                <a:spcPct val="115000"/>
              </a:lnSpc>
              <a:spcBef>
                <a:spcPts val="0"/>
              </a:spcBef>
              <a:spcAft>
                <a:spcPts val="0"/>
              </a:spcAft>
              <a:buSzPts val="3000"/>
              <a:buNone/>
              <a:defRPr sz="3000"/>
            </a:lvl1pPr>
            <a:lvl2pPr lvl="1" algn="ctr">
              <a:lnSpc>
                <a:spcPct val="115000"/>
              </a:lnSpc>
              <a:spcBef>
                <a:spcPts val="0"/>
              </a:spcBef>
              <a:spcAft>
                <a:spcPts val="0"/>
              </a:spcAft>
              <a:buSzPts val="3000"/>
              <a:buNone/>
              <a:defRPr sz="3000"/>
            </a:lvl2pPr>
            <a:lvl3pPr lvl="2" algn="ctr">
              <a:lnSpc>
                <a:spcPct val="115000"/>
              </a:lnSpc>
              <a:spcBef>
                <a:spcPts val="0"/>
              </a:spcBef>
              <a:spcAft>
                <a:spcPts val="0"/>
              </a:spcAft>
              <a:buSzPts val="3000"/>
              <a:buNone/>
              <a:defRPr sz="3000"/>
            </a:lvl3pPr>
            <a:lvl4pPr lvl="3" algn="ctr">
              <a:lnSpc>
                <a:spcPct val="115000"/>
              </a:lnSpc>
              <a:spcBef>
                <a:spcPts val="0"/>
              </a:spcBef>
              <a:spcAft>
                <a:spcPts val="0"/>
              </a:spcAft>
              <a:buSzPts val="3000"/>
              <a:buNone/>
              <a:defRPr sz="3000"/>
            </a:lvl4pPr>
            <a:lvl5pPr lvl="4" algn="ctr">
              <a:lnSpc>
                <a:spcPct val="115000"/>
              </a:lnSpc>
              <a:spcBef>
                <a:spcPts val="0"/>
              </a:spcBef>
              <a:spcAft>
                <a:spcPts val="0"/>
              </a:spcAft>
              <a:buSzPts val="3000"/>
              <a:buNone/>
              <a:defRPr sz="3000"/>
            </a:lvl5pPr>
            <a:lvl6pPr lvl="5" algn="ctr">
              <a:lnSpc>
                <a:spcPct val="115000"/>
              </a:lnSpc>
              <a:spcBef>
                <a:spcPts val="0"/>
              </a:spcBef>
              <a:spcAft>
                <a:spcPts val="0"/>
              </a:spcAft>
              <a:buSzPts val="3000"/>
              <a:buNone/>
              <a:defRPr sz="3000"/>
            </a:lvl6pPr>
            <a:lvl7pPr lvl="6" algn="ctr">
              <a:lnSpc>
                <a:spcPct val="115000"/>
              </a:lnSpc>
              <a:spcBef>
                <a:spcPts val="0"/>
              </a:spcBef>
              <a:spcAft>
                <a:spcPts val="0"/>
              </a:spcAft>
              <a:buSzPts val="3000"/>
              <a:buNone/>
              <a:defRPr sz="3000"/>
            </a:lvl7pPr>
            <a:lvl8pPr lvl="7" algn="ctr">
              <a:lnSpc>
                <a:spcPct val="115000"/>
              </a:lnSpc>
              <a:spcBef>
                <a:spcPts val="0"/>
              </a:spcBef>
              <a:spcAft>
                <a:spcPts val="0"/>
              </a:spcAft>
              <a:buSzPts val="3000"/>
              <a:buNone/>
              <a:defRPr sz="3000"/>
            </a:lvl8pPr>
            <a:lvl9pPr lvl="8" algn="ctr">
              <a:lnSpc>
                <a:spcPct val="115000"/>
              </a:lnSpc>
              <a:spcBef>
                <a:spcPts val="0"/>
              </a:spcBef>
              <a:spcAft>
                <a:spcPts val="0"/>
              </a:spcAft>
              <a:buSzPts val="3000"/>
              <a:buNone/>
              <a:defRPr sz="3000"/>
            </a:lvl9pPr>
          </a:lstStyle>
          <a:p>
            <a:endParaRPr/>
          </a:p>
        </p:txBody>
      </p:sp>
      <p:grpSp>
        <p:nvGrpSpPr>
          <p:cNvPr id="102" name="Google Shape;102;p59"/>
          <p:cNvGrpSpPr/>
          <p:nvPr/>
        </p:nvGrpSpPr>
        <p:grpSpPr>
          <a:xfrm>
            <a:off x="259568" y="1973966"/>
            <a:ext cx="6622142" cy="3013471"/>
            <a:chOff x="7553711" y="-2334286"/>
            <a:chExt cx="7534579" cy="3428684"/>
          </a:xfrm>
        </p:grpSpPr>
        <p:sp>
          <p:nvSpPr>
            <p:cNvPr id="103" name="Google Shape;103;p5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59"/>
            <p:cNvSpPr/>
            <p:nvPr/>
          </p:nvSpPr>
          <p:spPr>
            <a:xfrm>
              <a:off x="14882235" y="888343"/>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5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 name="Google Shape;106;p59"/>
          <p:cNvGrpSpPr/>
          <p:nvPr/>
        </p:nvGrpSpPr>
        <p:grpSpPr>
          <a:xfrm>
            <a:off x="458900" y="-674125"/>
            <a:ext cx="10001150" cy="5624875"/>
            <a:chOff x="458900" y="-674125"/>
            <a:chExt cx="10001150" cy="5624875"/>
          </a:xfrm>
        </p:grpSpPr>
        <p:cxnSp>
          <p:nvCxnSpPr>
            <p:cNvPr id="107" name="Google Shape;107;p59"/>
            <p:cNvCxnSpPr/>
            <p:nvPr/>
          </p:nvCxnSpPr>
          <p:spPr>
            <a:xfrm rot="5400000">
              <a:off x="-510550" y="295325"/>
              <a:ext cx="2648100" cy="709200"/>
            </a:xfrm>
            <a:prstGeom prst="bentConnector3">
              <a:avLst>
                <a:gd name="adj1" fmla="val 40711"/>
              </a:avLst>
            </a:prstGeom>
            <a:noFill/>
            <a:ln w="19050" cap="flat" cmpd="sng">
              <a:solidFill>
                <a:schemeClr val="lt2"/>
              </a:solidFill>
              <a:prstDash val="solid"/>
              <a:round/>
              <a:headEnd type="none" w="sm" len="sm"/>
              <a:tailEnd type="oval" w="med" len="med"/>
            </a:ln>
          </p:spPr>
        </p:cxnSp>
        <p:cxnSp>
          <p:nvCxnSpPr>
            <p:cNvPr id="108" name="Google Shape;108;p59"/>
            <p:cNvCxnSpPr/>
            <p:nvPr/>
          </p:nvCxnSpPr>
          <p:spPr>
            <a:xfrm rot="5400000">
              <a:off x="-358150" y="447725"/>
              <a:ext cx="2648100" cy="709200"/>
            </a:xfrm>
            <a:prstGeom prst="bentConnector3">
              <a:avLst>
                <a:gd name="adj1" fmla="val 40711"/>
              </a:avLst>
            </a:prstGeom>
            <a:noFill/>
            <a:ln w="19050" cap="flat" cmpd="sng">
              <a:solidFill>
                <a:schemeClr val="lt2"/>
              </a:solidFill>
              <a:prstDash val="solid"/>
              <a:round/>
              <a:headEnd type="none" w="sm" len="sm"/>
              <a:tailEnd type="oval" w="med" len="med"/>
            </a:ln>
          </p:spPr>
        </p:cxnSp>
        <p:cxnSp>
          <p:nvCxnSpPr>
            <p:cNvPr id="109" name="Google Shape;109;p59"/>
            <p:cNvCxnSpPr/>
            <p:nvPr/>
          </p:nvCxnSpPr>
          <p:spPr>
            <a:xfrm flipH="1">
              <a:off x="6956600" y="3734250"/>
              <a:ext cx="3431400" cy="987000"/>
            </a:xfrm>
            <a:prstGeom prst="bentConnector3">
              <a:avLst>
                <a:gd name="adj1" fmla="val 45484"/>
              </a:avLst>
            </a:prstGeom>
            <a:noFill/>
            <a:ln w="19050" cap="flat" cmpd="sng">
              <a:solidFill>
                <a:schemeClr val="lt2"/>
              </a:solidFill>
              <a:prstDash val="solid"/>
              <a:round/>
              <a:headEnd type="none" w="sm" len="sm"/>
              <a:tailEnd type="oval" w="med" len="med"/>
            </a:ln>
          </p:spPr>
        </p:cxnSp>
        <p:cxnSp>
          <p:nvCxnSpPr>
            <p:cNvPr id="110" name="Google Shape;110;p59"/>
            <p:cNvCxnSpPr/>
            <p:nvPr/>
          </p:nvCxnSpPr>
          <p:spPr>
            <a:xfrm flipH="1">
              <a:off x="7656850" y="3932550"/>
              <a:ext cx="2803200" cy="1018200"/>
            </a:xfrm>
            <a:prstGeom prst="bentConnector3">
              <a:avLst>
                <a:gd name="adj1" fmla="val 50000"/>
              </a:avLst>
            </a:prstGeom>
            <a:noFill/>
            <a:ln w="19050" cap="flat" cmpd="sng">
              <a:solidFill>
                <a:schemeClr val="lt2"/>
              </a:solidFill>
              <a:prstDash val="solid"/>
              <a:round/>
              <a:headEnd type="none" w="sm" len="sm"/>
              <a:tailEnd type="oval" w="med" len="med"/>
            </a:ln>
          </p:spPr>
        </p:cxnSp>
      </p:grpSp>
      <p:sp>
        <p:nvSpPr>
          <p:cNvPr id="111" name="Google Shape;111;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2"/>
        <p:cNvGrpSpPr/>
        <p:nvPr/>
      </p:nvGrpSpPr>
      <p:grpSpPr>
        <a:xfrm>
          <a:off x="0" y="0"/>
          <a:ext cx="0" cy="0"/>
          <a:chOff x="0" y="0"/>
          <a:chExt cx="0" cy="0"/>
        </a:xfrm>
      </p:grpSpPr>
      <p:sp>
        <p:nvSpPr>
          <p:cNvPr id="113" name="Google Shape;113;p6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14" name="Google Shape;114;p60"/>
          <p:cNvSpPr txBox="1">
            <a:spLocks noGrp="1"/>
          </p:cNvSpPr>
          <p:nvPr>
            <p:ph type="subTitle" idx="1"/>
          </p:nvPr>
        </p:nvSpPr>
        <p:spPr>
          <a:xfrm>
            <a:off x="5040058" y="3057025"/>
            <a:ext cx="2560500" cy="1211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2800"/>
              <a:buNone/>
              <a:defRPr sz="1400"/>
            </a:lvl1pPr>
            <a:lvl2pPr lvl="1" algn="ctr">
              <a:lnSpc>
                <a:spcPct val="115000"/>
              </a:lnSpc>
              <a:spcBef>
                <a:spcPts val="0"/>
              </a:spcBef>
              <a:spcAft>
                <a:spcPts val="0"/>
              </a:spcAft>
              <a:buSzPts val="2800"/>
              <a:buNone/>
              <a:defRPr sz="2800"/>
            </a:lvl2pPr>
            <a:lvl3pPr lvl="2" algn="ctr">
              <a:lnSpc>
                <a:spcPct val="115000"/>
              </a:lnSpc>
              <a:spcBef>
                <a:spcPts val="0"/>
              </a:spcBef>
              <a:spcAft>
                <a:spcPts val="0"/>
              </a:spcAft>
              <a:buSzPts val="2800"/>
              <a:buNone/>
              <a:defRPr sz="2800"/>
            </a:lvl3pPr>
            <a:lvl4pPr lvl="3" algn="ctr">
              <a:lnSpc>
                <a:spcPct val="115000"/>
              </a:lnSpc>
              <a:spcBef>
                <a:spcPts val="0"/>
              </a:spcBef>
              <a:spcAft>
                <a:spcPts val="0"/>
              </a:spcAft>
              <a:buSzPts val="2800"/>
              <a:buNone/>
              <a:defRPr sz="2800"/>
            </a:lvl4pPr>
            <a:lvl5pPr lvl="4" algn="ctr">
              <a:lnSpc>
                <a:spcPct val="115000"/>
              </a:lnSpc>
              <a:spcBef>
                <a:spcPts val="0"/>
              </a:spcBef>
              <a:spcAft>
                <a:spcPts val="0"/>
              </a:spcAft>
              <a:buSzPts val="2800"/>
              <a:buNone/>
              <a:defRPr sz="2800"/>
            </a:lvl5pPr>
            <a:lvl6pPr lvl="5" algn="ctr">
              <a:lnSpc>
                <a:spcPct val="115000"/>
              </a:lnSpc>
              <a:spcBef>
                <a:spcPts val="0"/>
              </a:spcBef>
              <a:spcAft>
                <a:spcPts val="0"/>
              </a:spcAft>
              <a:buSzPts val="2800"/>
              <a:buNone/>
              <a:defRPr sz="2800"/>
            </a:lvl6pPr>
            <a:lvl7pPr lvl="6" algn="ctr">
              <a:lnSpc>
                <a:spcPct val="115000"/>
              </a:lnSpc>
              <a:spcBef>
                <a:spcPts val="0"/>
              </a:spcBef>
              <a:spcAft>
                <a:spcPts val="0"/>
              </a:spcAft>
              <a:buSzPts val="2800"/>
              <a:buNone/>
              <a:defRPr sz="2800"/>
            </a:lvl7pPr>
            <a:lvl8pPr lvl="7" algn="ctr">
              <a:lnSpc>
                <a:spcPct val="115000"/>
              </a:lnSpc>
              <a:spcBef>
                <a:spcPts val="0"/>
              </a:spcBef>
              <a:spcAft>
                <a:spcPts val="0"/>
              </a:spcAft>
              <a:buSzPts val="2800"/>
              <a:buNone/>
              <a:defRPr sz="2800"/>
            </a:lvl8pPr>
            <a:lvl9pPr lvl="8" algn="ctr">
              <a:lnSpc>
                <a:spcPct val="115000"/>
              </a:lnSpc>
              <a:spcBef>
                <a:spcPts val="0"/>
              </a:spcBef>
              <a:spcAft>
                <a:spcPts val="0"/>
              </a:spcAft>
              <a:buSzPts val="2800"/>
              <a:buNone/>
              <a:defRPr sz="2800"/>
            </a:lvl9pPr>
          </a:lstStyle>
          <a:p>
            <a:endParaRPr/>
          </a:p>
        </p:txBody>
      </p:sp>
      <p:sp>
        <p:nvSpPr>
          <p:cNvPr id="115" name="Google Shape;115;p60"/>
          <p:cNvSpPr txBox="1">
            <a:spLocks noGrp="1"/>
          </p:cNvSpPr>
          <p:nvPr>
            <p:ph type="subTitle" idx="2"/>
          </p:nvPr>
        </p:nvSpPr>
        <p:spPr>
          <a:xfrm>
            <a:off x="1543450" y="3057025"/>
            <a:ext cx="2560500" cy="1211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2800"/>
              <a:buNone/>
              <a:defRPr sz="1400"/>
            </a:lvl1pPr>
            <a:lvl2pPr lvl="1" algn="ctr">
              <a:lnSpc>
                <a:spcPct val="115000"/>
              </a:lnSpc>
              <a:spcBef>
                <a:spcPts val="0"/>
              </a:spcBef>
              <a:spcAft>
                <a:spcPts val="0"/>
              </a:spcAft>
              <a:buSzPts val="2800"/>
              <a:buNone/>
              <a:defRPr sz="2800"/>
            </a:lvl2pPr>
            <a:lvl3pPr lvl="2" algn="ctr">
              <a:lnSpc>
                <a:spcPct val="115000"/>
              </a:lnSpc>
              <a:spcBef>
                <a:spcPts val="0"/>
              </a:spcBef>
              <a:spcAft>
                <a:spcPts val="0"/>
              </a:spcAft>
              <a:buSzPts val="2800"/>
              <a:buNone/>
              <a:defRPr sz="2800"/>
            </a:lvl3pPr>
            <a:lvl4pPr lvl="3" algn="ctr">
              <a:lnSpc>
                <a:spcPct val="115000"/>
              </a:lnSpc>
              <a:spcBef>
                <a:spcPts val="0"/>
              </a:spcBef>
              <a:spcAft>
                <a:spcPts val="0"/>
              </a:spcAft>
              <a:buSzPts val="2800"/>
              <a:buNone/>
              <a:defRPr sz="2800"/>
            </a:lvl4pPr>
            <a:lvl5pPr lvl="4" algn="ctr">
              <a:lnSpc>
                <a:spcPct val="115000"/>
              </a:lnSpc>
              <a:spcBef>
                <a:spcPts val="0"/>
              </a:spcBef>
              <a:spcAft>
                <a:spcPts val="0"/>
              </a:spcAft>
              <a:buSzPts val="2800"/>
              <a:buNone/>
              <a:defRPr sz="2800"/>
            </a:lvl5pPr>
            <a:lvl6pPr lvl="5" algn="ctr">
              <a:lnSpc>
                <a:spcPct val="115000"/>
              </a:lnSpc>
              <a:spcBef>
                <a:spcPts val="0"/>
              </a:spcBef>
              <a:spcAft>
                <a:spcPts val="0"/>
              </a:spcAft>
              <a:buSzPts val="2800"/>
              <a:buNone/>
              <a:defRPr sz="2800"/>
            </a:lvl6pPr>
            <a:lvl7pPr lvl="6" algn="ctr">
              <a:lnSpc>
                <a:spcPct val="115000"/>
              </a:lnSpc>
              <a:spcBef>
                <a:spcPts val="0"/>
              </a:spcBef>
              <a:spcAft>
                <a:spcPts val="0"/>
              </a:spcAft>
              <a:buSzPts val="2800"/>
              <a:buNone/>
              <a:defRPr sz="2800"/>
            </a:lvl7pPr>
            <a:lvl8pPr lvl="7" algn="ctr">
              <a:lnSpc>
                <a:spcPct val="115000"/>
              </a:lnSpc>
              <a:spcBef>
                <a:spcPts val="0"/>
              </a:spcBef>
              <a:spcAft>
                <a:spcPts val="0"/>
              </a:spcAft>
              <a:buSzPts val="2800"/>
              <a:buNone/>
              <a:defRPr sz="2800"/>
            </a:lvl8pPr>
            <a:lvl9pPr lvl="8" algn="ctr">
              <a:lnSpc>
                <a:spcPct val="115000"/>
              </a:lnSpc>
              <a:spcBef>
                <a:spcPts val="0"/>
              </a:spcBef>
              <a:spcAft>
                <a:spcPts val="0"/>
              </a:spcAft>
              <a:buSzPts val="2800"/>
              <a:buNone/>
              <a:defRPr sz="2800"/>
            </a:lvl9pPr>
          </a:lstStyle>
          <a:p>
            <a:endParaRPr/>
          </a:p>
        </p:txBody>
      </p:sp>
      <p:sp>
        <p:nvSpPr>
          <p:cNvPr id="116" name="Google Shape;116;p60"/>
          <p:cNvSpPr txBox="1">
            <a:spLocks noGrp="1"/>
          </p:cNvSpPr>
          <p:nvPr>
            <p:ph type="subTitle" idx="3"/>
          </p:nvPr>
        </p:nvSpPr>
        <p:spPr>
          <a:xfrm>
            <a:off x="5040058" y="2662226"/>
            <a:ext cx="2560500" cy="4149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ra"/>
              <a:buNone/>
              <a:defRPr sz="2000" b="1">
                <a:latin typeface="Sora"/>
                <a:ea typeface="Sora"/>
                <a:cs typeface="Sora"/>
                <a:sym typeface="Sora"/>
              </a:defRPr>
            </a:lvl1pPr>
            <a:lvl2pPr lvl="1" algn="ctr">
              <a:lnSpc>
                <a:spcPct val="115000"/>
              </a:lnSpc>
              <a:spcBef>
                <a:spcPts val="0"/>
              </a:spcBef>
              <a:spcAft>
                <a:spcPts val="0"/>
              </a:spcAft>
              <a:buSzPts val="2400"/>
              <a:buFont typeface="Sora"/>
              <a:buNone/>
              <a:defRPr sz="2400" b="1">
                <a:latin typeface="Sora"/>
                <a:ea typeface="Sora"/>
                <a:cs typeface="Sora"/>
                <a:sym typeface="Sora"/>
              </a:defRPr>
            </a:lvl2pPr>
            <a:lvl3pPr lvl="2" algn="ctr">
              <a:lnSpc>
                <a:spcPct val="115000"/>
              </a:lnSpc>
              <a:spcBef>
                <a:spcPts val="0"/>
              </a:spcBef>
              <a:spcAft>
                <a:spcPts val="0"/>
              </a:spcAft>
              <a:buSzPts val="2400"/>
              <a:buFont typeface="Sora"/>
              <a:buNone/>
              <a:defRPr sz="2400" b="1">
                <a:latin typeface="Sora"/>
                <a:ea typeface="Sora"/>
                <a:cs typeface="Sora"/>
                <a:sym typeface="Sora"/>
              </a:defRPr>
            </a:lvl3pPr>
            <a:lvl4pPr lvl="3" algn="ctr">
              <a:lnSpc>
                <a:spcPct val="115000"/>
              </a:lnSpc>
              <a:spcBef>
                <a:spcPts val="0"/>
              </a:spcBef>
              <a:spcAft>
                <a:spcPts val="0"/>
              </a:spcAft>
              <a:buSzPts val="2400"/>
              <a:buFont typeface="Sora"/>
              <a:buNone/>
              <a:defRPr sz="2400" b="1">
                <a:latin typeface="Sora"/>
                <a:ea typeface="Sora"/>
                <a:cs typeface="Sora"/>
                <a:sym typeface="Sora"/>
              </a:defRPr>
            </a:lvl4pPr>
            <a:lvl5pPr lvl="4" algn="ctr">
              <a:lnSpc>
                <a:spcPct val="115000"/>
              </a:lnSpc>
              <a:spcBef>
                <a:spcPts val="0"/>
              </a:spcBef>
              <a:spcAft>
                <a:spcPts val="0"/>
              </a:spcAft>
              <a:buSzPts val="2400"/>
              <a:buFont typeface="Sora"/>
              <a:buNone/>
              <a:defRPr sz="2400" b="1">
                <a:latin typeface="Sora"/>
                <a:ea typeface="Sora"/>
                <a:cs typeface="Sora"/>
                <a:sym typeface="Sora"/>
              </a:defRPr>
            </a:lvl5pPr>
            <a:lvl6pPr lvl="5" algn="ctr">
              <a:lnSpc>
                <a:spcPct val="115000"/>
              </a:lnSpc>
              <a:spcBef>
                <a:spcPts val="0"/>
              </a:spcBef>
              <a:spcAft>
                <a:spcPts val="0"/>
              </a:spcAft>
              <a:buSzPts val="2400"/>
              <a:buFont typeface="Sora"/>
              <a:buNone/>
              <a:defRPr sz="2400" b="1">
                <a:latin typeface="Sora"/>
                <a:ea typeface="Sora"/>
                <a:cs typeface="Sora"/>
                <a:sym typeface="Sora"/>
              </a:defRPr>
            </a:lvl6pPr>
            <a:lvl7pPr lvl="6" algn="ctr">
              <a:lnSpc>
                <a:spcPct val="115000"/>
              </a:lnSpc>
              <a:spcBef>
                <a:spcPts val="0"/>
              </a:spcBef>
              <a:spcAft>
                <a:spcPts val="0"/>
              </a:spcAft>
              <a:buSzPts val="2400"/>
              <a:buFont typeface="Sora"/>
              <a:buNone/>
              <a:defRPr sz="2400" b="1">
                <a:latin typeface="Sora"/>
                <a:ea typeface="Sora"/>
                <a:cs typeface="Sora"/>
                <a:sym typeface="Sora"/>
              </a:defRPr>
            </a:lvl7pPr>
            <a:lvl8pPr lvl="7" algn="ctr">
              <a:lnSpc>
                <a:spcPct val="115000"/>
              </a:lnSpc>
              <a:spcBef>
                <a:spcPts val="0"/>
              </a:spcBef>
              <a:spcAft>
                <a:spcPts val="0"/>
              </a:spcAft>
              <a:buSzPts val="2400"/>
              <a:buFont typeface="Sora"/>
              <a:buNone/>
              <a:defRPr sz="2400" b="1">
                <a:latin typeface="Sora"/>
                <a:ea typeface="Sora"/>
                <a:cs typeface="Sora"/>
                <a:sym typeface="Sora"/>
              </a:defRPr>
            </a:lvl8pPr>
            <a:lvl9pPr lvl="8" algn="ctr">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17" name="Google Shape;117;p60"/>
          <p:cNvSpPr txBox="1">
            <a:spLocks noGrp="1"/>
          </p:cNvSpPr>
          <p:nvPr>
            <p:ph type="subTitle" idx="4"/>
          </p:nvPr>
        </p:nvSpPr>
        <p:spPr>
          <a:xfrm>
            <a:off x="1543450" y="2662226"/>
            <a:ext cx="2560500" cy="4149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ra"/>
              <a:buNone/>
              <a:defRPr sz="2000" b="1">
                <a:latin typeface="Sora"/>
                <a:ea typeface="Sora"/>
                <a:cs typeface="Sora"/>
                <a:sym typeface="Sora"/>
              </a:defRPr>
            </a:lvl1pPr>
            <a:lvl2pPr lvl="1" algn="ctr">
              <a:lnSpc>
                <a:spcPct val="115000"/>
              </a:lnSpc>
              <a:spcBef>
                <a:spcPts val="0"/>
              </a:spcBef>
              <a:spcAft>
                <a:spcPts val="0"/>
              </a:spcAft>
              <a:buSzPts val="2400"/>
              <a:buFont typeface="Sora"/>
              <a:buNone/>
              <a:defRPr sz="2400" b="1">
                <a:latin typeface="Sora"/>
                <a:ea typeface="Sora"/>
                <a:cs typeface="Sora"/>
                <a:sym typeface="Sora"/>
              </a:defRPr>
            </a:lvl2pPr>
            <a:lvl3pPr lvl="2" algn="ctr">
              <a:lnSpc>
                <a:spcPct val="115000"/>
              </a:lnSpc>
              <a:spcBef>
                <a:spcPts val="0"/>
              </a:spcBef>
              <a:spcAft>
                <a:spcPts val="0"/>
              </a:spcAft>
              <a:buSzPts val="2400"/>
              <a:buFont typeface="Sora"/>
              <a:buNone/>
              <a:defRPr sz="2400" b="1">
                <a:latin typeface="Sora"/>
                <a:ea typeface="Sora"/>
                <a:cs typeface="Sora"/>
                <a:sym typeface="Sora"/>
              </a:defRPr>
            </a:lvl3pPr>
            <a:lvl4pPr lvl="3" algn="ctr">
              <a:lnSpc>
                <a:spcPct val="115000"/>
              </a:lnSpc>
              <a:spcBef>
                <a:spcPts val="0"/>
              </a:spcBef>
              <a:spcAft>
                <a:spcPts val="0"/>
              </a:spcAft>
              <a:buSzPts val="2400"/>
              <a:buFont typeface="Sora"/>
              <a:buNone/>
              <a:defRPr sz="2400" b="1">
                <a:latin typeface="Sora"/>
                <a:ea typeface="Sora"/>
                <a:cs typeface="Sora"/>
                <a:sym typeface="Sora"/>
              </a:defRPr>
            </a:lvl4pPr>
            <a:lvl5pPr lvl="4" algn="ctr">
              <a:lnSpc>
                <a:spcPct val="115000"/>
              </a:lnSpc>
              <a:spcBef>
                <a:spcPts val="0"/>
              </a:spcBef>
              <a:spcAft>
                <a:spcPts val="0"/>
              </a:spcAft>
              <a:buSzPts val="2400"/>
              <a:buFont typeface="Sora"/>
              <a:buNone/>
              <a:defRPr sz="2400" b="1">
                <a:latin typeface="Sora"/>
                <a:ea typeface="Sora"/>
                <a:cs typeface="Sora"/>
                <a:sym typeface="Sora"/>
              </a:defRPr>
            </a:lvl5pPr>
            <a:lvl6pPr lvl="5" algn="ctr">
              <a:lnSpc>
                <a:spcPct val="115000"/>
              </a:lnSpc>
              <a:spcBef>
                <a:spcPts val="0"/>
              </a:spcBef>
              <a:spcAft>
                <a:spcPts val="0"/>
              </a:spcAft>
              <a:buSzPts val="2400"/>
              <a:buFont typeface="Sora"/>
              <a:buNone/>
              <a:defRPr sz="2400" b="1">
                <a:latin typeface="Sora"/>
                <a:ea typeface="Sora"/>
                <a:cs typeface="Sora"/>
                <a:sym typeface="Sora"/>
              </a:defRPr>
            </a:lvl6pPr>
            <a:lvl7pPr lvl="6" algn="ctr">
              <a:lnSpc>
                <a:spcPct val="115000"/>
              </a:lnSpc>
              <a:spcBef>
                <a:spcPts val="0"/>
              </a:spcBef>
              <a:spcAft>
                <a:spcPts val="0"/>
              </a:spcAft>
              <a:buSzPts val="2400"/>
              <a:buFont typeface="Sora"/>
              <a:buNone/>
              <a:defRPr sz="2400" b="1">
                <a:latin typeface="Sora"/>
                <a:ea typeface="Sora"/>
                <a:cs typeface="Sora"/>
                <a:sym typeface="Sora"/>
              </a:defRPr>
            </a:lvl7pPr>
            <a:lvl8pPr lvl="7" algn="ctr">
              <a:lnSpc>
                <a:spcPct val="115000"/>
              </a:lnSpc>
              <a:spcBef>
                <a:spcPts val="0"/>
              </a:spcBef>
              <a:spcAft>
                <a:spcPts val="0"/>
              </a:spcAft>
              <a:buSzPts val="2400"/>
              <a:buFont typeface="Sora"/>
              <a:buNone/>
              <a:defRPr sz="2400" b="1">
                <a:latin typeface="Sora"/>
                <a:ea typeface="Sora"/>
                <a:cs typeface="Sora"/>
                <a:sym typeface="Sora"/>
              </a:defRPr>
            </a:lvl8pPr>
            <a:lvl9pPr lvl="8" algn="ctr">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18" name="Google Shape;118;p60"/>
          <p:cNvGrpSpPr/>
          <p:nvPr/>
        </p:nvGrpSpPr>
        <p:grpSpPr>
          <a:xfrm>
            <a:off x="65750" y="123192"/>
            <a:ext cx="9078236" cy="5947021"/>
            <a:chOff x="65750" y="123192"/>
            <a:chExt cx="9078236" cy="5947021"/>
          </a:xfrm>
        </p:grpSpPr>
        <p:cxnSp>
          <p:nvCxnSpPr>
            <p:cNvPr id="119" name="Google Shape;119;p60"/>
            <p:cNvCxnSpPr/>
            <p:nvPr/>
          </p:nvCxnSpPr>
          <p:spPr>
            <a:xfrm rot="-5400000">
              <a:off x="6194650" y="2609525"/>
              <a:ext cx="4686900" cy="546300"/>
            </a:xfrm>
            <a:prstGeom prst="bentConnector3">
              <a:avLst>
                <a:gd name="adj1" fmla="val 50000"/>
              </a:avLst>
            </a:prstGeom>
            <a:noFill/>
            <a:ln w="19050" cap="flat" cmpd="sng">
              <a:solidFill>
                <a:schemeClr val="lt2"/>
              </a:solidFill>
              <a:prstDash val="solid"/>
              <a:round/>
              <a:headEnd type="none" w="sm" len="sm"/>
              <a:tailEnd type="oval" w="med" len="med"/>
            </a:ln>
          </p:spPr>
        </p:cxnSp>
        <p:cxnSp>
          <p:nvCxnSpPr>
            <p:cNvPr id="120" name="Google Shape;120;p60"/>
            <p:cNvCxnSpPr/>
            <p:nvPr/>
          </p:nvCxnSpPr>
          <p:spPr>
            <a:xfrm rot="-5400000">
              <a:off x="6564000" y="2981200"/>
              <a:ext cx="4140000" cy="606600"/>
            </a:xfrm>
            <a:prstGeom prst="bentConnector3">
              <a:avLst>
                <a:gd name="adj1" fmla="val 50000"/>
              </a:avLst>
            </a:prstGeom>
            <a:noFill/>
            <a:ln w="19050" cap="flat" cmpd="sng">
              <a:solidFill>
                <a:schemeClr val="lt2"/>
              </a:solidFill>
              <a:prstDash val="solid"/>
              <a:round/>
              <a:headEnd type="none" w="sm" len="sm"/>
              <a:tailEnd type="oval" w="med" len="med"/>
            </a:ln>
          </p:spPr>
        </p:cxnSp>
        <p:cxnSp>
          <p:nvCxnSpPr>
            <p:cNvPr id="121" name="Google Shape;121;p60"/>
            <p:cNvCxnSpPr/>
            <p:nvPr/>
          </p:nvCxnSpPr>
          <p:spPr>
            <a:xfrm rot="-5400000">
              <a:off x="-2013300" y="3409838"/>
              <a:ext cx="4697700" cy="366300"/>
            </a:xfrm>
            <a:prstGeom prst="bentConnector3">
              <a:avLst>
                <a:gd name="adj1" fmla="val 50000"/>
              </a:avLst>
            </a:prstGeom>
            <a:noFill/>
            <a:ln w="19050" cap="flat" cmpd="sng">
              <a:solidFill>
                <a:schemeClr val="lt2"/>
              </a:solidFill>
              <a:prstDash val="solid"/>
              <a:round/>
              <a:headEnd type="none" w="sm" len="sm"/>
              <a:tailEnd type="oval" w="med" len="med"/>
            </a:ln>
          </p:spPr>
        </p:cxnSp>
        <p:cxnSp>
          <p:nvCxnSpPr>
            <p:cNvPr id="122" name="Google Shape;122;p60"/>
            <p:cNvCxnSpPr/>
            <p:nvPr/>
          </p:nvCxnSpPr>
          <p:spPr>
            <a:xfrm rot="-5400000">
              <a:off x="-1700950" y="3696913"/>
              <a:ext cx="4140000" cy="606600"/>
            </a:xfrm>
            <a:prstGeom prst="bentConnector3">
              <a:avLst>
                <a:gd name="adj1" fmla="val 50000"/>
              </a:avLst>
            </a:prstGeom>
            <a:noFill/>
            <a:ln w="19050" cap="flat" cmpd="sng">
              <a:solidFill>
                <a:schemeClr val="lt2"/>
              </a:solidFill>
              <a:prstDash val="solid"/>
              <a:round/>
              <a:headEnd type="none" w="sm" len="sm"/>
              <a:tailEnd type="oval" w="med" len="med"/>
            </a:ln>
          </p:spPr>
        </p:cxnSp>
        <p:grpSp>
          <p:nvGrpSpPr>
            <p:cNvPr id="123" name="Google Shape;123;p60"/>
            <p:cNvGrpSpPr/>
            <p:nvPr/>
          </p:nvGrpSpPr>
          <p:grpSpPr>
            <a:xfrm>
              <a:off x="244996" y="123192"/>
              <a:ext cx="8898990" cy="3904742"/>
              <a:chOff x="244996" y="123192"/>
              <a:chExt cx="8898990" cy="3904742"/>
            </a:xfrm>
          </p:grpSpPr>
          <p:sp>
            <p:nvSpPr>
              <p:cNvPr id="124" name="Google Shape;124;p60"/>
              <p:cNvSpPr/>
              <p:nvPr/>
            </p:nvSpPr>
            <p:spPr>
              <a:xfrm>
                <a:off x="8307552" y="123192"/>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60"/>
              <p:cNvSpPr/>
              <p:nvPr/>
            </p:nvSpPr>
            <p:spPr>
              <a:xfrm>
                <a:off x="8554009" y="83663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60"/>
              <p:cNvSpPr/>
              <p:nvPr/>
            </p:nvSpPr>
            <p:spPr>
              <a:xfrm>
                <a:off x="9010993" y="3894941"/>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60"/>
              <p:cNvSpPr/>
              <p:nvPr/>
            </p:nvSpPr>
            <p:spPr>
              <a:xfrm>
                <a:off x="244996" y="175098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28" name="Google Shape;128;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29"/>
        <p:cNvGrpSpPr/>
        <p:nvPr/>
      </p:nvGrpSpPr>
      <p:grpSpPr>
        <a:xfrm>
          <a:off x="0" y="0"/>
          <a:ext cx="0" cy="0"/>
          <a:chOff x="0" y="0"/>
          <a:chExt cx="0" cy="0"/>
        </a:xfrm>
      </p:grpSpPr>
      <p:sp>
        <p:nvSpPr>
          <p:cNvPr id="130" name="Google Shape;130;p61"/>
          <p:cNvSpPr txBox="1">
            <a:spLocks noGrp="1"/>
          </p:cNvSpPr>
          <p:nvPr>
            <p:ph type="subTitle" idx="1"/>
          </p:nvPr>
        </p:nvSpPr>
        <p:spPr>
          <a:xfrm>
            <a:off x="937700" y="3138773"/>
            <a:ext cx="2175300" cy="861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31" name="Google Shape;131;p61"/>
          <p:cNvSpPr txBox="1">
            <a:spLocks noGrp="1"/>
          </p:cNvSpPr>
          <p:nvPr>
            <p:ph type="subTitle" idx="2"/>
          </p:nvPr>
        </p:nvSpPr>
        <p:spPr>
          <a:xfrm>
            <a:off x="3484422" y="3138773"/>
            <a:ext cx="2175300" cy="861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32" name="Google Shape;132;p61"/>
          <p:cNvSpPr txBox="1">
            <a:spLocks noGrp="1"/>
          </p:cNvSpPr>
          <p:nvPr>
            <p:ph type="subTitle" idx="3"/>
          </p:nvPr>
        </p:nvSpPr>
        <p:spPr>
          <a:xfrm>
            <a:off x="6031150" y="3138773"/>
            <a:ext cx="2175300" cy="861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33" name="Google Shape;133;p6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34" name="Google Shape;134;p61"/>
          <p:cNvSpPr txBox="1">
            <a:spLocks noGrp="1"/>
          </p:cNvSpPr>
          <p:nvPr>
            <p:ph type="subTitle" idx="4"/>
          </p:nvPr>
        </p:nvSpPr>
        <p:spPr>
          <a:xfrm>
            <a:off x="937700" y="2828225"/>
            <a:ext cx="2175300" cy="3942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ra"/>
              <a:buNone/>
              <a:defRPr sz="2000" b="1">
                <a:latin typeface="Sora"/>
                <a:ea typeface="Sora"/>
                <a:cs typeface="Sora"/>
                <a:sym typeface="Sora"/>
              </a:defRPr>
            </a:lvl1pPr>
            <a:lvl2pPr lvl="1" algn="l">
              <a:lnSpc>
                <a:spcPct val="115000"/>
              </a:lnSpc>
              <a:spcBef>
                <a:spcPts val="0"/>
              </a:spcBef>
              <a:spcAft>
                <a:spcPts val="0"/>
              </a:spcAft>
              <a:buSzPts val="2400"/>
              <a:buFont typeface="Sora"/>
              <a:buNone/>
              <a:defRPr sz="2400" b="1">
                <a:latin typeface="Sora"/>
                <a:ea typeface="Sora"/>
                <a:cs typeface="Sora"/>
                <a:sym typeface="Sora"/>
              </a:defRPr>
            </a:lvl2pPr>
            <a:lvl3pPr lvl="2" algn="l">
              <a:lnSpc>
                <a:spcPct val="115000"/>
              </a:lnSpc>
              <a:spcBef>
                <a:spcPts val="0"/>
              </a:spcBef>
              <a:spcAft>
                <a:spcPts val="0"/>
              </a:spcAft>
              <a:buSzPts val="2400"/>
              <a:buFont typeface="Sora"/>
              <a:buNone/>
              <a:defRPr sz="2400" b="1">
                <a:latin typeface="Sora"/>
                <a:ea typeface="Sora"/>
                <a:cs typeface="Sora"/>
                <a:sym typeface="Sora"/>
              </a:defRPr>
            </a:lvl3pPr>
            <a:lvl4pPr lvl="3" algn="l">
              <a:lnSpc>
                <a:spcPct val="115000"/>
              </a:lnSpc>
              <a:spcBef>
                <a:spcPts val="0"/>
              </a:spcBef>
              <a:spcAft>
                <a:spcPts val="0"/>
              </a:spcAft>
              <a:buSzPts val="2400"/>
              <a:buFont typeface="Sora"/>
              <a:buNone/>
              <a:defRPr sz="2400" b="1">
                <a:latin typeface="Sora"/>
                <a:ea typeface="Sora"/>
                <a:cs typeface="Sora"/>
                <a:sym typeface="Sora"/>
              </a:defRPr>
            </a:lvl4pPr>
            <a:lvl5pPr lvl="4" algn="l">
              <a:lnSpc>
                <a:spcPct val="115000"/>
              </a:lnSpc>
              <a:spcBef>
                <a:spcPts val="0"/>
              </a:spcBef>
              <a:spcAft>
                <a:spcPts val="0"/>
              </a:spcAft>
              <a:buSzPts val="2400"/>
              <a:buFont typeface="Sora"/>
              <a:buNone/>
              <a:defRPr sz="2400" b="1">
                <a:latin typeface="Sora"/>
                <a:ea typeface="Sora"/>
                <a:cs typeface="Sora"/>
                <a:sym typeface="Sora"/>
              </a:defRPr>
            </a:lvl5pPr>
            <a:lvl6pPr lvl="5" algn="l">
              <a:lnSpc>
                <a:spcPct val="115000"/>
              </a:lnSpc>
              <a:spcBef>
                <a:spcPts val="0"/>
              </a:spcBef>
              <a:spcAft>
                <a:spcPts val="0"/>
              </a:spcAft>
              <a:buSzPts val="2400"/>
              <a:buFont typeface="Sora"/>
              <a:buNone/>
              <a:defRPr sz="2400" b="1">
                <a:latin typeface="Sora"/>
                <a:ea typeface="Sora"/>
                <a:cs typeface="Sora"/>
                <a:sym typeface="Sora"/>
              </a:defRPr>
            </a:lvl6pPr>
            <a:lvl7pPr lvl="6" algn="l">
              <a:lnSpc>
                <a:spcPct val="115000"/>
              </a:lnSpc>
              <a:spcBef>
                <a:spcPts val="0"/>
              </a:spcBef>
              <a:spcAft>
                <a:spcPts val="0"/>
              </a:spcAft>
              <a:buSzPts val="2400"/>
              <a:buFont typeface="Sora"/>
              <a:buNone/>
              <a:defRPr sz="2400" b="1">
                <a:latin typeface="Sora"/>
                <a:ea typeface="Sora"/>
                <a:cs typeface="Sora"/>
                <a:sym typeface="Sora"/>
              </a:defRPr>
            </a:lvl7pPr>
            <a:lvl8pPr lvl="7" algn="l">
              <a:lnSpc>
                <a:spcPct val="115000"/>
              </a:lnSpc>
              <a:spcBef>
                <a:spcPts val="0"/>
              </a:spcBef>
              <a:spcAft>
                <a:spcPts val="0"/>
              </a:spcAft>
              <a:buSzPts val="2400"/>
              <a:buFont typeface="Sora"/>
              <a:buNone/>
              <a:defRPr sz="2400" b="1">
                <a:latin typeface="Sora"/>
                <a:ea typeface="Sora"/>
                <a:cs typeface="Sora"/>
                <a:sym typeface="Sora"/>
              </a:defRPr>
            </a:lvl8pPr>
            <a:lvl9pPr lvl="8" algn="l">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5" name="Google Shape;135;p61"/>
          <p:cNvSpPr txBox="1">
            <a:spLocks noGrp="1"/>
          </p:cNvSpPr>
          <p:nvPr>
            <p:ph type="subTitle" idx="5"/>
          </p:nvPr>
        </p:nvSpPr>
        <p:spPr>
          <a:xfrm>
            <a:off x="3484422" y="2828225"/>
            <a:ext cx="2175300" cy="3942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ra"/>
              <a:buNone/>
              <a:defRPr sz="2000" b="1">
                <a:latin typeface="Sora"/>
                <a:ea typeface="Sora"/>
                <a:cs typeface="Sora"/>
                <a:sym typeface="Sora"/>
              </a:defRPr>
            </a:lvl1pPr>
            <a:lvl2pPr lvl="1" algn="l">
              <a:lnSpc>
                <a:spcPct val="115000"/>
              </a:lnSpc>
              <a:spcBef>
                <a:spcPts val="0"/>
              </a:spcBef>
              <a:spcAft>
                <a:spcPts val="0"/>
              </a:spcAft>
              <a:buSzPts val="2400"/>
              <a:buFont typeface="Sora"/>
              <a:buNone/>
              <a:defRPr sz="2400" b="1">
                <a:latin typeface="Sora"/>
                <a:ea typeface="Sora"/>
                <a:cs typeface="Sora"/>
                <a:sym typeface="Sora"/>
              </a:defRPr>
            </a:lvl2pPr>
            <a:lvl3pPr lvl="2" algn="l">
              <a:lnSpc>
                <a:spcPct val="115000"/>
              </a:lnSpc>
              <a:spcBef>
                <a:spcPts val="0"/>
              </a:spcBef>
              <a:spcAft>
                <a:spcPts val="0"/>
              </a:spcAft>
              <a:buSzPts val="2400"/>
              <a:buFont typeface="Sora"/>
              <a:buNone/>
              <a:defRPr sz="2400" b="1">
                <a:latin typeface="Sora"/>
                <a:ea typeface="Sora"/>
                <a:cs typeface="Sora"/>
                <a:sym typeface="Sora"/>
              </a:defRPr>
            </a:lvl3pPr>
            <a:lvl4pPr lvl="3" algn="l">
              <a:lnSpc>
                <a:spcPct val="115000"/>
              </a:lnSpc>
              <a:spcBef>
                <a:spcPts val="0"/>
              </a:spcBef>
              <a:spcAft>
                <a:spcPts val="0"/>
              </a:spcAft>
              <a:buSzPts val="2400"/>
              <a:buFont typeface="Sora"/>
              <a:buNone/>
              <a:defRPr sz="2400" b="1">
                <a:latin typeface="Sora"/>
                <a:ea typeface="Sora"/>
                <a:cs typeface="Sora"/>
                <a:sym typeface="Sora"/>
              </a:defRPr>
            </a:lvl4pPr>
            <a:lvl5pPr lvl="4" algn="l">
              <a:lnSpc>
                <a:spcPct val="115000"/>
              </a:lnSpc>
              <a:spcBef>
                <a:spcPts val="0"/>
              </a:spcBef>
              <a:spcAft>
                <a:spcPts val="0"/>
              </a:spcAft>
              <a:buSzPts val="2400"/>
              <a:buFont typeface="Sora"/>
              <a:buNone/>
              <a:defRPr sz="2400" b="1">
                <a:latin typeface="Sora"/>
                <a:ea typeface="Sora"/>
                <a:cs typeface="Sora"/>
                <a:sym typeface="Sora"/>
              </a:defRPr>
            </a:lvl5pPr>
            <a:lvl6pPr lvl="5" algn="l">
              <a:lnSpc>
                <a:spcPct val="115000"/>
              </a:lnSpc>
              <a:spcBef>
                <a:spcPts val="0"/>
              </a:spcBef>
              <a:spcAft>
                <a:spcPts val="0"/>
              </a:spcAft>
              <a:buSzPts val="2400"/>
              <a:buFont typeface="Sora"/>
              <a:buNone/>
              <a:defRPr sz="2400" b="1">
                <a:latin typeface="Sora"/>
                <a:ea typeface="Sora"/>
                <a:cs typeface="Sora"/>
                <a:sym typeface="Sora"/>
              </a:defRPr>
            </a:lvl6pPr>
            <a:lvl7pPr lvl="6" algn="l">
              <a:lnSpc>
                <a:spcPct val="115000"/>
              </a:lnSpc>
              <a:spcBef>
                <a:spcPts val="0"/>
              </a:spcBef>
              <a:spcAft>
                <a:spcPts val="0"/>
              </a:spcAft>
              <a:buSzPts val="2400"/>
              <a:buFont typeface="Sora"/>
              <a:buNone/>
              <a:defRPr sz="2400" b="1">
                <a:latin typeface="Sora"/>
                <a:ea typeface="Sora"/>
                <a:cs typeface="Sora"/>
                <a:sym typeface="Sora"/>
              </a:defRPr>
            </a:lvl7pPr>
            <a:lvl8pPr lvl="7" algn="l">
              <a:lnSpc>
                <a:spcPct val="115000"/>
              </a:lnSpc>
              <a:spcBef>
                <a:spcPts val="0"/>
              </a:spcBef>
              <a:spcAft>
                <a:spcPts val="0"/>
              </a:spcAft>
              <a:buSzPts val="2400"/>
              <a:buFont typeface="Sora"/>
              <a:buNone/>
              <a:defRPr sz="2400" b="1">
                <a:latin typeface="Sora"/>
                <a:ea typeface="Sora"/>
                <a:cs typeface="Sora"/>
                <a:sym typeface="Sora"/>
              </a:defRPr>
            </a:lvl8pPr>
            <a:lvl9pPr lvl="8" algn="l">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6" name="Google Shape;136;p61"/>
          <p:cNvSpPr txBox="1">
            <a:spLocks noGrp="1"/>
          </p:cNvSpPr>
          <p:nvPr>
            <p:ph type="subTitle" idx="6"/>
          </p:nvPr>
        </p:nvSpPr>
        <p:spPr>
          <a:xfrm>
            <a:off x="6031150" y="2828225"/>
            <a:ext cx="2175300" cy="3942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Sora"/>
              <a:buNone/>
              <a:defRPr sz="2000" b="1">
                <a:latin typeface="Sora"/>
                <a:ea typeface="Sora"/>
                <a:cs typeface="Sora"/>
                <a:sym typeface="Sora"/>
              </a:defRPr>
            </a:lvl1pPr>
            <a:lvl2pPr lvl="1" algn="l">
              <a:lnSpc>
                <a:spcPct val="115000"/>
              </a:lnSpc>
              <a:spcBef>
                <a:spcPts val="0"/>
              </a:spcBef>
              <a:spcAft>
                <a:spcPts val="0"/>
              </a:spcAft>
              <a:buSzPts val="2400"/>
              <a:buFont typeface="Sora"/>
              <a:buNone/>
              <a:defRPr sz="2400" b="1">
                <a:latin typeface="Sora"/>
                <a:ea typeface="Sora"/>
                <a:cs typeface="Sora"/>
                <a:sym typeface="Sora"/>
              </a:defRPr>
            </a:lvl2pPr>
            <a:lvl3pPr lvl="2" algn="l">
              <a:lnSpc>
                <a:spcPct val="115000"/>
              </a:lnSpc>
              <a:spcBef>
                <a:spcPts val="0"/>
              </a:spcBef>
              <a:spcAft>
                <a:spcPts val="0"/>
              </a:spcAft>
              <a:buSzPts val="2400"/>
              <a:buFont typeface="Sora"/>
              <a:buNone/>
              <a:defRPr sz="2400" b="1">
                <a:latin typeface="Sora"/>
                <a:ea typeface="Sora"/>
                <a:cs typeface="Sora"/>
                <a:sym typeface="Sora"/>
              </a:defRPr>
            </a:lvl3pPr>
            <a:lvl4pPr lvl="3" algn="l">
              <a:lnSpc>
                <a:spcPct val="115000"/>
              </a:lnSpc>
              <a:spcBef>
                <a:spcPts val="0"/>
              </a:spcBef>
              <a:spcAft>
                <a:spcPts val="0"/>
              </a:spcAft>
              <a:buSzPts val="2400"/>
              <a:buFont typeface="Sora"/>
              <a:buNone/>
              <a:defRPr sz="2400" b="1">
                <a:latin typeface="Sora"/>
                <a:ea typeface="Sora"/>
                <a:cs typeface="Sora"/>
                <a:sym typeface="Sora"/>
              </a:defRPr>
            </a:lvl4pPr>
            <a:lvl5pPr lvl="4" algn="l">
              <a:lnSpc>
                <a:spcPct val="115000"/>
              </a:lnSpc>
              <a:spcBef>
                <a:spcPts val="0"/>
              </a:spcBef>
              <a:spcAft>
                <a:spcPts val="0"/>
              </a:spcAft>
              <a:buSzPts val="2400"/>
              <a:buFont typeface="Sora"/>
              <a:buNone/>
              <a:defRPr sz="2400" b="1">
                <a:latin typeface="Sora"/>
                <a:ea typeface="Sora"/>
                <a:cs typeface="Sora"/>
                <a:sym typeface="Sora"/>
              </a:defRPr>
            </a:lvl5pPr>
            <a:lvl6pPr lvl="5" algn="l">
              <a:lnSpc>
                <a:spcPct val="115000"/>
              </a:lnSpc>
              <a:spcBef>
                <a:spcPts val="0"/>
              </a:spcBef>
              <a:spcAft>
                <a:spcPts val="0"/>
              </a:spcAft>
              <a:buSzPts val="2400"/>
              <a:buFont typeface="Sora"/>
              <a:buNone/>
              <a:defRPr sz="2400" b="1">
                <a:latin typeface="Sora"/>
                <a:ea typeface="Sora"/>
                <a:cs typeface="Sora"/>
                <a:sym typeface="Sora"/>
              </a:defRPr>
            </a:lvl6pPr>
            <a:lvl7pPr lvl="6" algn="l">
              <a:lnSpc>
                <a:spcPct val="115000"/>
              </a:lnSpc>
              <a:spcBef>
                <a:spcPts val="0"/>
              </a:spcBef>
              <a:spcAft>
                <a:spcPts val="0"/>
              </a:spcAft>
              <a:buSzPts val="2400"/>
              <a:buFont typeface="Sora"/>
              <a:buNone/>
              <a:defRPr sz="2400" b="1">
                <a:latin typeface="Sora"/>
                <a:ea typeface="Sora"/>
                <a:cs typeface="Sora"/>
                <a:sym typeface="Sora"/>
              </a:defRPr>
            </a:lvl7pPr>
            <a:lvl8pPr lvl="7" algn="l">
              <a:lnSpc>
                <a:spcPct val="115000"/>
              </a:lnSpc>
              <a:spcBef>
                <a:spcPts val="0"/>
              </a:spcBef>
              <a:spcAft>
                <a:spcPts val="0"/>
              </a:spcAft>
              <a:buSzPts val="2400"/>
              <a:buFont typeface="Sora"/>
              <a:buNone/>
              <a:defRPr sz="2400" b="1">
                <a:latin typeface="Sora"/>
                <a:ea typeface="Sora"/>
                <a:cs typeface="Sora"/>
                <a:sym typeface="Sora"/>
              </a:defRPr>
            </a:lvl8pPr>
            <a:lvl9pPr lvl="8" algn="l">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37" name="Google Shape;137;p61"/>
          <p:cNvGrpSpPr/>
          <p:nvPr/>
        </p:nvGrpSpPr>
        <p:grpSpPr>
          <a:xfrm>
            <a:off x="4047014" y="42573"/>
            <a:ext cx="4967892" cy="427564"/>
            <a:chOff x="4047014" y="42573"/>
            <a:chExt cx="4967892" cy="427564"/>
          </a:xfrm>
        </p:grpSpPr>
        <p:sp>
          <p:nvSpPr>
            <p:cNvPr id="138" name="Google Shape;138;p61"/>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61"/>
            <p:cNvSpPr/>
            <p:nvPr/>
          </p:nvSpPr>
          <p:spPr>
            <a:xfrm rot="-5400000">
              <a:off x="5047357" y="42573"/>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61"/>
            <p:cNvSpPr/>
            <p:nvPr/>
          </p:nvSpPr>
          <p:spPr>
            <a:xfrm rot="-5400000">
              <a:off x="8881913" y="280415"/>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1" name="Google Shape;141;p61"/>
          <p:cNvGrpSpPr/>
          <p:nvPr/>
        </p:nvGrpSpPr>
        <p:grpSpPr>
          <a:xfrm>
            <a:off x="-491175" y="145189"/>
            <a:ext cx="10284997" cy="4769636"/>
            <a:chOff x="-491175" y="145189"/>
            <a:chExt cx="10284997" cy="4769636"/>
          </a:xfrm>
        </p:grpSpPr>
        <p:cxnSp>
          <p:nvCxnSpPr>
            <p:cNvPr id="142" name="Google Shape;142;p61"/>
            <p:cNvCxnSpPr/>
            <p:nvPr/>
          </p:nvCxnSpPr>
          <p:spPr>
            <a:xfrm rot="10800000">
              <a:off x="4978547" y="271239"/>
              <a:ext cx="4686900" cy="546300"/>
            </a:xfrm>
            <a:prstGeom prst="bentConnector3">
              <a:avLst>
                <a:gd name="adj1" fmla="val 18882"/>
              </a:avLst>
            </a:prstGeom>
            <a:noFill/>
            <a:ln w="19050" cap="flat" cmpd="sng">
              <a:solidFill>
                <a:schemeClr val="lt2"/>
              </a:solidFill>
              <a:prstDash val="solid"/>
              <a:round/>
              <a:headEnd type="none" w="sm" len="sm"/>
              <a:tailEnd type="oval" w="med" len="med"/>
            </a:ln>
          </p:spPr>
        </p:cxnSp>
        <p:cxnSp>
          <p:nvCxnSpPr>
            <p:cNvPr id="143" name="Google Shape;143;p61"/>
            <p:cNvCxnSpPr/>
            <p:nvPr/>
          </p:nvCxnSpPr>
          <p:spPr>
            <a:xfrm rot="10800000">
              <a:off x="5653822" y="145189"/>
              <a:ext cx="4140000" cy="606600"/>
            </a:xfrm>
            <a:prstGeom prst="bentConnector3">
              <a:avLst>
                <a:gd name="adj1" fmla="val 32793"/>
              </a:avLst>
            </a:prstGeom>
            <a:noFill/>
            <a:ln w="19050" cap="flat" cmpd="sng">
              <a:solidFill>
                <a:schemeClr val="lt2"/>
              </a:solidFill>
              <a:prstDash val="solid"/>
              <a:round/>
              <a:headEnd type="none" w="sm" len="sm"/>
              <a:tailEnd type="oval" w="med" len="med"/>
            </a:ln>
          </p:spPr>
        </p:cxnSp>
        <p:cxnSp>
          <p:nvCxnSpPr>
            <p:cNvPr id="144" name="Google Shape;144;p61"/>
            <p:cNvCxnSpPr/>
            <p:nvPr/>
          </p:nvCxnSpPr>
          <p:spPr>
            <a:xfrm>
              <a:off x="-491175" y="4640850"/>
              <a:ext cx="8531100" cy="213900"/>
            </a:xfrm>
            <a:prstGeom prst="bentConnector3">
              <a:avLst>
                <a:gd name="adj1" fmla="val 50000"/>
              </a:avLst>
            </a:prstGeom>
            <a:noFill/>
            <a:ln w="19050" cap="flat" cmpd="sng">
              <a:solidFill>
                <a:schemeClr val="lt2"/>
              </a:solidFill>
              <a:prstDash val="solid"/>
              <a:round/>
              <a:headEnd type="none" w="sm" len="sm"/>
              <a:tailEnd type="oval" w="med" len="med"/>
            </a:ln>
          </p:spPr>
        </p:cxnSp>
        <p:cxnSp>
          <p:nvCxnSpPr>
            <p:cNvPr id="145" name="Google Shape;145;p61"/>
            <p:cNvCxnSpPr/>
            <p:nvPr/>
          </p:nvCxnSpPr>
          <p:spPr>
            <a:xfrm>
              <a:off x="-399350" y="4560525"/>
              <a:ext cx="6630600" cy="354300"/>
            </a:xfrm>
            <a:prstGeom prst="bentConnector3">
              <a:avLst>
                <a:gd name="adj1" fmla="val 50000"/>
              </a:avLst>
            </a:prstGeom>
            <a:noFill/>
            <a:ln w="19050" cap="flat" cmpd="sng">
              <a:solidFill>
                <a:schemeClr val="lt2"/>
              </a:solidFill>
              <a:prstDash val="solid"/>
              <a:round/>
              <a:headEnd type="none" w="sm" len="sm"/>
              <a:tailEnd type="oval" w="med" len="med"/>
            </a:ln>
          </p:spPr>
        </p:cxnSp>
      </p:grpSp>
      <p:sp>
        <p:nvSpPr>
          <p:cNvPr id="146" name="Google Shape;146;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52"/>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endParaRPr/>
          </a:p>
        </p:txBody>
      </p:sp>
      <p:sp>
        <p:nvSpPr>
          <p:cNvPr id="7" name="Google Shape;7;p52"/>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
        <p:nvSpPr>
          <p:cNvPr id="8" name="Google Shape;8;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Lato"/>
                <a:ea typeface="Lato"/>
                <a:cs typeface="Lato"/>
                <a:sym typeface="Lato"/>
              </a:defRPr>
            </a:lvl1pPr>
            <a:lvl2pPr lvl="1" algn="r">
              <a:buNone/>
              <a:defRPr sz="1300">
                <a:solidFill>
                  <a:schemeClr val="dk1"/>
                </a:solidFill>
                <a:latin typeface="Lato"/>
                <a:ea typeface="Lato"/>
                <a:cs typeface="Lato"/>
                <a:sym typeface="Lato"/>
              </a:defRPr>
            </a:lvl2pPr>
            <a:lvl3pPr lvl="2" algn="r">
              <a:buNone/>
              <a:defRPr sz="1300">
                <a:solidFill>
                  <a:schemeClr val="dk1"/>
                </a:solidFill>
                <a:latin typeface="Lato"/>
                <a:ea typeface="Lato"/>
                <a:cs typeface="Lato"/>
                <a:sym typeface="Lato"/>
              </a:defRPr>
            </a:lvl3pPr>
            <a:lvl4pPr lvl="3" algn="r">
              <a:buNone/>
              <a:defRPr sz="1300">
                <a:solidFill>
                  <a:schemeClr val="dk1"/>
                </a:solidFill>
                <a:latin typeface="Lato"/>
                <a:ea typeface="Lato"/>
                <a:cs typeface="Lato"/>
                <a:sym typeface="Lato"/>
              </a:defRPr>
            </a:lvl4pPr>
            <a:lvl5pPr lvl="4" algn="r">
              <a:buNone/>
              <a:defRPr sz="1300">
                <a:solidFill>
                  <a:schemeClr val="dk1"/>
                </a:solidFill>
                <a:latin typeface="Lato"/>
                <a:ea typeface="Lato"/>
                <a:cs typeface="Lato"/>
                <a:sym typeface="Lato"/>
              </a:defRPr>
            </a:lvl5pPr>
            <a:lvl6pPr lvl="5" algn="r">
              <a:buNone/>
              <a:defRPr sz="1300">
                <a:solidFill>
                  <a:schemeClr val="dk1"/>
                </a:solidFill>
                <a:latin typeface="Lato"/>
                <a:ea typeface="Lato"/>
                <a:cs typeface="Lato"/>
                <a:sym typeface="Lato"/>
              </a:defRPr>
            </a:lvl6pPr>
            <a:lvl7pPr lvl="6" algn="r">
              <a:buNone/>
              <a:defRPr sz="1300">
                <a:solidFill>
                  <a:schemeClr val="dk1"/>
                </a:solidFill>
                <a:latin typeface="Lato"/>
                <a:ea typeface="Lato"/>
                <a:cs typeface="Lato"/>
                <a:sym typeface="Lato"/>
              </a:defRPr>
            </a:lvl7pPr>
            <a:lvl8pPr lvl="7" algn="r">
              <a:buNone/>
              <a:defRPr sz="1300">
                <a:solidFill>
                  <a:schemeClr val="dk1"/>
                </a:solidFill>
                <a:latin typeface="Lato"/>
                <a:ea typeface="Lato"/>
                <a:cs typeface="Lato"/>
                <a:sym typeface="Lato"/>
              </a:defRPr>
            </a:lvl8pPr>
            <a:lvl9pPr lvl="8" algn="r">
              <a:buNone/>
              <a:defRPr sz="1300">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pdf/1801.00054"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0.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19.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9.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1.png"/><Relationship Id="rId7"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9"/>
        <p:cNvGrpSpPr/>
        <p:nvPr/>
      </p:nvGrpSpPr>
      <p:grpSpPr>
        <a:xfrm>
          <a:off x="0" y="0"/>
          <a:ext cx="0" cy="0"/>
          <a:chOff x="0" y="0"/>
          <a:chExt cx="0" cy="0"/>
        </a:xfrm>
      </p:grpSpPr>
      <p:sp>
        <p:nvSpPr>
          <p:cNvPr id="390" name="Google Shape;390;p1"/>
          <p:cNvSpPr txBox="1">
            <a:spLocks noGrp="1"/>
          </p:cNvSpPr>
          <p:nvPr>
            <p:ph type="ctrTitle"/>
          </p:nvPr>
        </p:nvSpPr>
        <p:spPr>
          <a:xfrm>
            <a:off x="4083025" y="1636100"/>
            <a:ext cx="5288100" cy="1361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 sz="2400"/>
              <a:t>Deep Reinforcement Learning for Unsupervised Video Summarization </a:t>
            </a:r>
            <a:endParaRPr sz="2400"/>
          </a:p>
        </p:txBody>
      </p:sp>
      <p:sp>
        <p:nvSpPr>
          <p:cNvPr id="391" name="Google Shape;391;p1"/>
          <p:cNvSpPr txBox="1">
            <a:spLocks noGrp="1"/>
          </p:cNvSpPr>
          <p:nvPr>
            <p:ph type="subTitle" idx="1"/>
          </p:nvPr>
        </p:nvSpPr>
        <p:spPr>
          <a:xfrm>
            <a:off x="4157700" y="2997200"/>
            <a:ext cx="4260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1400"/>
              <a:buNone/>
            </a:pPr>
            <a:r>
              <a:rPr lang="en"/>
              <a:t>with Diversity-Representativeness Reward</a:t>
            </a:r>
            <a:endParaRPr/>
          </a:p>
        </p:txBody>
      </p:sp>
      <p:cxnSp>
        <p:nvCxnSpPr>
          <p:cNvPr id="392" name="Google Shape;392;p1"/>
          <p:cNvCxnSpPr>
            <a:endCxn id="391" idx="1"/>
          </p:cNvCxnSpPr>
          <p:nvPr/>
        </p:nvCxnSpPr>
        <p:spPr>
          <a:xfrm rot="-5400000" flipH="1">
            <a:off x="1987200" y="1009550"/>
            <a:ext cx="3995700" cy="345300"/>
          </a:xfrm>
          <a:prstGeom prst="bentConnector2">
            <a:avLst/>
          </a:prstGeom>
          <a:noFill/>
          <a:ln w="19050" cap="flat" cmpd="sng">
            <a:solidFill>
              <a:schemeClr val="lt2"/>
            </a:solidFill>
            <a:prstDash val="solid"/>
            <a:round/>
            <a:headEnd type="none" w="sm" len="sm"/>
            <a:tailEnd type="oval" w="med" len="med"/>
          </a:ln>
        </p:spPr>
      </p:cxnSp>
      <p:grpSp>
        <p:nvGrpSpPr>
          <p:cNvPr id="393" name="Google Shape;393;p1"/>
          <p:cNvGrpSpPr/>
          <p:nvPr/>
        </p:nvGrpSpPr>
        <p:grpSpPr>
          <a:xfrm>
            <a:off x="713228" y="756273"/>
            <a:ext cx="2795593" cy="3610858"/>
            <a:chOff x="713228" y="756273"/>
            <a:chExt cx="2795593" cy="3610858"/>
          </a:xfrm>
        </p:grpSpPr>
        <p:grpSp>
          <p:nvGrpSpPr>
            <p:cNvPr id="394" name="Google Shape;394;p1"/>
            <p:cNvGrpSpPr/>
            <p:nvPr/>
          </p:nvGrpSpPr>
          <p:grpSpPr>
            <a:xfrm>
              <a:off x="713228" y="756273"/>
              <a:ext cx="2795593" cy="3610858"/>
              <a:chOff x="293087" y="273641"/>
              <a:chExt cx="3511170" cy="4535115"/>
            </a:xfrm>
          </p:grpSpPr>
          <p:sp>
            <p:nvSpPr>
              <p:cNvPr id="395" name="Google Shape;395;p1"/>
              <p:cNvSpPr/>
              <p:nvPr/>
            </p:nvSpPr>
            <p:spPr>
              <a:xfrm>
                <a:off x="2601618" y="4214808"/>
                <a:ext cx="324803" cy="324793"/>
              </a:xfrm>
              <a:custGeom>
                <a:avLst/>
                <a:gdLst/>
                <a:ahLst/>
                <a:cxnLst/>
                <a:rect l="l" t="t" r="r" b="b"/>
                <a:pathLst>
                  <a:path w="4231" h="4231" extrusionOk="0">
                    <a:moveTo>
                      <a:pt x="4230" y="2118"/>
                    </a:moveTo>
                    <a:cubicBezTo>
                      <a:pt x="4230" y="3280"/>
                      <a:pt x="3281" y="4230"/>
                      <a:pt x="2113" y="4230"/>
                    </a:cubicBezTo>
                    <a:cubicBezTo>
                      <a:pt x="944" y="4230"/>
                      <a:pt x="1" y="3280"/>
                      <a:pt x="1" y="2118"/>
                    </a:cubicBezTo>
                    <a:cubicBezTo>
                      <a:pt x="1" y="950"/>
                      <a:pt x="944" y="0"/>
                      <a:pt x="2113" y="0"/>
                    </a:cubicBezTo>
                    <a:cubicBezTo>
                      <a:pt x="3281" y="0"/>
                      <a:pt x="4230" y="950"/>
                      <a:pt x="4230" y="211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
              <p:cNvSpPr/>
              <p:nvPr/>
            </p:nvSpPr>
            <p:spPr>
              <a:xfrm>
                <a:off x="3332150" y="2479887"/>
                <a:ext cx="187378" cy="187402"/>
              </a:xfrm>
              <a:custGeom>
                <a:avLst/>
                <a:gdLst/>
                <a:ahLst/>
                <a:cxnLst/>
                <a:rect l="l" t="t" r="r" b="b"/>
                <a:pathLst>
                  <a:path w="4230" h="4231" extrusionOk="0">
                    <a:moveTo>
                      <a:pt x="4230" y="2119"/>
                    </a:moveTo>
                    <a:cubicBezTo>
                      <a:pt x="4230" y="3287"/>
                      <a:pt x="3280" y="4231"/>
                      <a:pt x="2112" y="4231"/>
                    </a:cubicBezTo>
                    <a:cubicBezTo>
                      <a:pt x="944" y="4231"/>
                      <a:pt x="0" y="3287"/>
                      <a:pt x="0" y="2119"/>
                    </a:cubicBezTo>
                    <a:cubicBezTo>
                      <a:pt x="0" y="950"/>
                      <a:pt x="944" y="1"/>
                      <a:pt x="2112" y="1"/>
                    </a:cubicBezTo>
                    <a:cubicBezTo>
                      <a:pt x="3280" y="1"/>
                      <a:pt x="4230" y="950"/>
                      <a:pt x="4230" y="211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
              <p:cNvSpPr/>
              <p:nvPr/>
            </p:nvSpPr>
            <p:spPr>
              <a:xfrm>
                <a:off x="293087" y="273641"/>
                <a:ext cx="181266" cy="181242"/>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
              <p:cNvSpPr/>
              <p:nvPr/>
            </p:nvSpPr>
            <p:spPr>
              <a:xfrm>
                <a:off x="1038559" y="4453324"/>
                <a:ext cx="192303" cy="192296"/>
              </a:xfrm>
              <a:custGeom>
                <a:avLst/>
                <a:gdLst/>
                <a:ahLst/>
                <a:cxnLst/>
                <a:rect l="l" t="t" r="r" b="b"/>
                <a:pathLst>
                  <a:path w="2505" h="2505" extrusionOk="0">
                    <a:moveTo>
                      <a:pt x="2504" y="1255"/>
                    </a:moveTo>
                    <a:cubicBezTo>
                      <a:pt x="2504" y="1946"/>
                      <a:pt x="1946" y="2504"/>
                      <a:pt x="1256" y="2504"/>
                    </a:cubicBezTo>
                    <a:cubicBezTo>
                      <a:pt x="559" y="2504"/>
                      <a:pt x="1" y="1946"/>
                      <a:pt x="1" y="1255"/>
                    </a:cubicBezTo>
                    <a:cubicBezTo>
                      <a:pt x="1" y="559"/>
                      <a:pt x="559" y="1"/>
                      <a:pt x="1256" y="1"/>
                    </a:cubicBezTo>
                    <a:cubicBezTo>
                      <a:pt x="1946" y="1"/>
                      <a:pt x="2504" y="559"/>
                      <a:pt x="2504" y="1255"/>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
              <p:cNvSpPr/>
              <p:nvPr/>
            </p:nvSpPr>
            <p:spPr>
              <a:xfrm>
                <a:off x="434250" y="2832705"/>
                <a:ext cx="192226" cy="192220"/>
              </a:xfrm>
              <a:custGeom>
                <a:avLst/>
                <a:gdLst/>
                <a:ahLst/>
                <a:cxnLst/>
                <a:rect l="l" t="t" r="r" b="b"/>
                <a:pathLst>
                  <a:path w="2504" h="2504" extrusionOk="0">
                    <a:moveTo>
                      <a:pt x="2504" y="1249"/>
                    </a:moveTo>
                    <a:cubicBezTo>
                      <a:pt x="2504" y="1940"/>
                      <a:pt x="1945" y="2504"/>
                      <a:pt x="1255" y="2504"/>
                    </a:cubicBezTo>
                    <a:cubicBezTo>
                      <a:pt x="564" y="2504"/>
                      <a:pt x="0" y="1940"/>
                      <a:pt x="0" y="1249"/>
                    </a:cubicBezTo>
                    <a:cubicBezTo>
                      <a:pt x="0" y="558"/>
                      <a:pt x="564" y="0"/>
                      <a:pt x="1255" y="0"/>
                    </a:cubicBezTo>
                    <a:cubicBezTo>
                      <a:pt x="1945" y="0"/>
                      <a:pt x="2504" y="558"/>
                      <a:pt x="2504" y="124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1"/>
              <p:cNvSpPr/>
              <p:nvPr/>
            </p:nvSpPr>
            <p:spPr>
              <a:xfrm>
                <a:off x="1464919" y="461450"/>
                <a:ext cx="510350" cy="51033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1"/>
              <p:cNvSpPr/>
              <p:nvPr/>
            </p:nvSpPr>
            <p:spPr>
              <a:xfrm>
                <a:off x="627777" y="1786738"/>
                <a:ext cx="324727" cy="324793"/>
              </a:xfrm>
              <a:custGeom>
                <a:avLst/>
                <a:gdLst/>
                <a:ahLst/>
                <a:cxnLst/>
                <a:rect l="l" t="t" r="r" b="b"/>
                <a:pathLst>
                  <a:path w="4230" h="4231" extrusionOk="0">
                    <a:moveTo>
                      <a:pt x="4230" y="2113"/>
                    </a:moveTo>
                    <a:cubicBezTo>
                      <a:pt x="4230" y="3281"/>
                      <a:pt x="3280" y="4231"/>
                      <a:pt x="2112" y="4231"/>
                    </a:cubicBezTo>
                    <a:cubicBezTo>
                      <a:pt x="950" y="4231"/>
                      <a:pt x="0" y="3281"/>
                      <a:pt x="0" y="2113"/>
                    </a:cubicBezTo>
                    <a:cubicBezTo>
                      <a:pt x="0" y="945"/>
                      <a:pt x="950" y="1"/>
                      <a:pt x="2112" y="1"/>
                    </a:cubicBezTo>
                    <a:cubicBezTo>
                      <a:pt x="3280" y="1"/>
                      <a:pt x="4230" y="945"/>
                      <a:pt x="4230" y="211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
              <p:cNvSpPr/>
              <p:nvPr/>
            </p:nvSpPr>
            <p:spPr>
              <a:xfrm>
                <a:off x="782300" y="4555574"/>
                <a:ext cx="2362761" cy="253182"/>
              </a:xfrm>
              <a:custGeom>
                <a:avLst/>
                <a:gdLst/>
                <a:ahLst/>
                <a:cxnLst/>
                <a:rect l="l" t="t" r="r" b="b"/>
                <a:pathLst>
                  <a:path w="34075" h="8058" extrusionOk="0">
                    <a:moveTo>
                      <a:pt x="34075" y="4029"/>
                    </a:moveTo>
                    <a:cubicBezTo>
                      <a:pt x="34075" y="6256"/>
                      <a:pt x="26444" y="8057"/>
                      <a:pt x="17041" y="8057"/>
                    </a:cubicBezTo>
                    <a:cubicBezTo>
                      <a:pt x="7632" y="8057"/>
                      <a:pt x="1" y="6256"/>
                      <a:pt x="1" y="4029"/>
                    </a:cubicBezTo>
                    <a:cubicBezTo>
                      <a:pt x="1" y="1807"/>
                      <a:pt x="7632" y="0"/>
                      <a:pt x="17041" y="0"/>
                    </a:cubicBezTo>
                    <a:cubicBezTo>
                      <a:pt x="26444" y="0"/>
                      <a:pt x="34075" y="1807"/>
                      <a:pt x="34075" y="4029"/>
                    </a:cubicBezTo>
                    <a:close/>
                  </a:path>
                </a:pathLst>
              </a:custGeom>
              <a:solidFill>
                <a:srgbClr val="134F5C">
                  <a:alpha val="3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
              <p:cNvSpPr/>
              <p:nvPr/>
            </p:nvSpPr>
            <p:spPr>
              <a:xfrm>
                <a:off x="1535627" y="4051294"/>
                <a:ext cx="926891" cy="682211"/>
              </a:xfrm>
              <a:custGeom>
                <a:avLst/>
                <a:gdLst/>
                <a:ahLst/>
                <a:cxnLst/>
                <a:rect l="l" t="t" r="r" b="b"/>
                <a:pathLst>
                  <a:path w="12074" h="8887" extrusionOk="0">
                    <a:moveTo>
                      <a:pt x="5151" y="8881"/>
                    </a:moveTo>
                    <a:cubicBezTo>
                      <a:pt x="5013" y="8869"/>
                      <a:pt x="4886" y="8840"/>
                      <a:pt x="4754" y="8800"/>
                    </a:cubicBezTo>
                    <a:lnTo>
                      <a:pt x="1600" y="7707"/>
                    </a:lnTo>
                    <a:cubicBezTo>
                      <a:pt x="599" y="7361"/>
                      <a:pt x="0" y="6435"/>
                      <a:pt x="190" y="5549"/>
                    </a:cubicBezTo>
                    <a:lnTo>
                      <a:pt x="1180" y="858"/>
                    </a:lnTo>
                    <a:cubicBezTo>
                      <a:pt x="1197" y="778"/>
                      <a:pt x="1266" y="720"/>
                      <a:pt x="1358" y="715"/>
                    </a:cubicBezTo>
                    <a:lnTo>
                      <a:pt x="8621" y="7"/>
                    </a:lnTo>
                    <a:cubicBezTo>
                      <a:pt x="8696" y="1"/>
                      <a:pt x="8776" y="30"/>
                      <a:pt x="8828" y="82"/>
                    </a:cubicBezTo>
                    <a:cubicBezTo>
                      <a:pt x="8880" y="133"/>
                      <a:pt x="8897" y="202"/>
                      <a:pt x="8886" y="260"/>
                    </a:cubicBezTo>
                    <a:lnTo>
                      <a:pt x="7591" y="4634"/>
                    </a:lnTo>
                    <a:lnTo>
                      <a:pt x="7591" y="4634"/>
                    </a:lnTo>
                    <a:cubicBezTo>
                      <a:pt x="7366" y="5399"/>
                      <a:pt x="7890" y="6210"/>
                      <a:pt x="8799" y="6498"/>
                    </a:cubicBezTo>
                    <a:lnTo>
                      <a:pt x="11803" y="7448"/>
                    </a:lnTo>
                    <a:cubicBezTo>
                      <a:pt x="11964" y="7499"/>
                      <a:pt x="12074" y="7626"/>
                      <a:pt x="12062" y="7764"/>
                    </a:cubicBezTo>
                    <a:cubicBezTo>
                      <a:pt x="12057" y="7902"/>
                      <a:pt x="11947" y="8006"/>
                      <a:pt x="11786" y="8029"/>
                    </a:cubicBezTo>
                    <a:lnTo>
                      <a:pt x="5438" y="8881"/>
                    </a:lnTo>
                    <a:cubicBezTo>
                      <a:pt x="5352" y="8886"/>
                      <a:pt x="5254" y="8886"/>
                      <a:pt x="5151" y="8881"/>
                    </a:cubicBezTo>
                    <a:close/>
                    <a:moveTo>
                      <a:pt x="1583" y="1071"/>
                    </a:moveTo>
                    <a:lnTo>
                      <a:pt x="610" y="5641"/>
                    </a:lnTo>
                    <a:cubicBezTo>
                      <a:pt x="461" y="6349"/>
                      <a:pt x="944" y="7079"/>
                      <a:pt x="1732" y="7356"/>
                    </a:cubicBezTo>
                    <a:lnTo>
                      <a:pt x="4892" y="8438"/>
                    </a:lnTo>
                    <a:cubicBezTo>
                      <a:pt x="5036" y="8489"/>
                      <a:pt x="5197" y="8507"/>
                      <a:pt x="5346" y="8484"/>
                    </a:cubicBezTo>
                    <a:lnTo>
                      <a:pt x="11257" y="7684"/>
                    </a:lnTo>
                    <a:lnTo>
                      <a:pt x="8667" y="6855"/>
                    </a:lnTo>
                    <a:cubicBezTo>
                      <a:pt x="7533" y="6492"/>
                      <a:pt x="6866" y="5462"/>
                      <a:pt x="7153" y="4507"/>
                    </a:cubicBezTo>
                    <a:lnTo>
                      <a:pt x="8350" y="427"/>
                    </a:lnTo>
                    <a:close/>
                    <a:moveTo>
                      <a:pt x="7366" y="4570"/>
                    </a:moveTo>
                    <a:close/>
                  </a:path>
                </a:pathLst>
              </a:custGeom>
              <a:solidFill>
                <a:srgbClr val="D1E0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
              <p:cNvSpPr/>
              <p:nvPr/>
            </p:nvSpPr>
            <p:spPr>
              <a:xfrm>
                <a:off x="1553284" y="4069027"/>
                <a:ext cx="908390" cy="648971"/>
              </a:xfrm>
              <a:custGeom>
                <a:avLst/>
                <a:gdLst/>
                <a:ahLst/>
                <a:cxnLst/>
                <a:rect l="l" t="t" r="r" b="b"/>
                <a:pathLst>
                  <a:path w="11833" h="8454" extrusionOk="0">
                    <a:moveTo>
                      <a:pt x="11585" y="7153"/>
                    </a:moveTo>
                    <a:lnTo>
                      <a:pt x="8564" y="6233"/>
                    </a:lnTo>
                    <a:cubicBezTo>
                      <a:pt x="7689" y="5956"/>
                      <a:pt x="7188" y="5174"/>
                      <a:pt x="7401" y="4437"/>
                    </a:cubicBezTo>
                    <a:lnTo>
                      <a:pt x="8638" y="248"/>
                    </a:lnTo>
                    <a:cubicBezTo>
                      <a:pt x="8661" y="190"/>
                      <a:pt x="8638" y="115"/>
                      <a:pt x="8592" y="75"/>
                    </a:cubicBezTo>
                    <a:cubicBezTo>
                      <a:pt x="8541" y="23"/>
                      <a:pt x="8466" y="0"/>
                      <a:pt x="8391" y="6"/>
                    </a:cubicBezTo>
                    <a:lnTo>
                      <a:pt x="1307" y="581"/>
                    </a:lnTo>
                    <a:cubicBezTo>
                      <a:pt x="1226" y="587"/>
                      <a:pt x="1151" y="650"/>
                      <a:pt x="1134" y="725"/>
                    </a:cubicBezTo>
                    <a:lnTo>
                      <a:pt x="179" y="5237"/>
                    </a:lnTo>
                    <a:cubicBezTo>
                      <a:pt x="0" y="6095"/>
                      <a:pt x="576" y="6987"/>
                      <a:pt x="1537" y="7315"/>
                    </a:cubicBezTo>
                    <a:lnTo>
                      <a:pt x="4575" y="8368"/>
                    </a:lnTo>
                    <a:cubicBezTo>
                      <a:pt x="4696" y="8408"/>
                      <a:pt x="4829" y="8437"/>
                      <a:pt x="4955" y="8448"/>
                    </a:cubicBezTo>
                    <a:cubicBezTo>
                      <a:pt x="5047" y="8454"/>
                      <a:pt x="5145" y="8448"/>
                      <a:pt x="5237" y="8437"/>
                    </a:cubicBezTo>
                    <a:lnTo>
                      <a:pt x="11568" y="7597"/>
                    </a:lnTo>
                    <a:cubicBezTo>
                      <a:pt x="11723" y="7573"/>
                      <a:pt x="11832" y="7516"/>
                      <a:pt x="11832" y="7412"/>
                    </a:cubicBezTo>
                    <a:cubicBezTo>
                      <a:pt x="11832" y="7326"/>
                      <a:pt x="11740" y="7194"/>
                      <a:pt x="11585" y="7153"/>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1"/>
              <p:cNvSpPr/>
              <p:nvPr/>
            </p:nvSpPr>
            <p:spPr>
              <a:xfrm>
                <a:off x="700629" y="2436189"/>
                <a:ext cx="2361445" cy="1971248"/>
              </a:xfrm>
              <a:custGeom>
                <a:avLst/>
                <a:gdLst/>
                <a:ahLst/>
                <a:cxnLst/>
                <a:rect l="l" t="t" r="r" b="b"/>
                <a:pathLst>
                  <a:path w="30761" h="25679" extrusionOk="0">
                    <a:moveTo>
                      <a:pt x="29931" y="23601"/>
                    </a:moveTo>
                    <a:lnTo>
                      <a:pt x="1474" y="25638"/>
                    </a:lnTo>
                    <a:cubicBezTo>
                      <a:pt x="881" y="25678"/>
                      <a:pt x="375" y="25178"/>
                      <a:pt x="369" y="24516"/>
                    </a:cubicBezTo>
                    <a:lnTo>
                      <a:pt x="6" y="1215"/>
                    </a:lnTo>
                    <a:cubicBezTo>
                      <a:pt x="1" y="559"/>
                      <a:pt x="570" y="12"/>
                      <a:pt x="1635" y="0"/>
                    </a:cubicBezTo>
                    <a:lnTo>
                      <a:pt x="29373" y="1059"/>
                    </a:lnTo>
                    <a:cubicBezTo>
                      <a:pt x="29834" y="1071"/>
                      <a:pt x="30219" y="1548"/>
                      <a:pt x="30236" y="2124"/>
                    </a:cubicBezTo>
                    <a:lnTo>
                      <a:pt x="30754" y="22496"/>
                    </a:lnTo>
                    <a:cubicBezTo>
                      <a:pt x="30760" y="23071"/>
                      <a:pt x="30403" y="23566"/>
                      <a:pt x="29931" y="236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1"/>
              <p:cNvSpPr/>
              <p:nvPr/>
            </p:nvSpPr>
            <p:spPr>
              <a:xfrm>
                <a:off x="754981" y="2433963"/>
                <a:ext cx="2362750" cy="1968178"/>
              </a:xfrm>
              <a:custGeom>
                <a:avLst/>
                <a:gdLst/>
                <a:ahLst/>
                <a:cxnLst/>
                <a:rect l="l" t="t" r="r" b="b"/>
                <a:pathLst>
                  <a:path w="30778" h="25639" extrusionOk="0">
                    <a:moveTo>
                      <a:pt x="29954" y="23572"/>
                    </a:moveTo>
                    <a:lnTo>
                      <a:pt x="1479" y="25592"/>
                    </a:lnTo>
                    <a:cubicBezTo>
                      <a:pt x="875" y="25638"/>
                      <a:pt x="380" y="25132"/>
                      <a:pt x="369" y="24470"/>
                    </a:cubicBezTo>
                    <a:lnTo>
                      <a:pt x="6" y="1163"/>
                    </a:lnTo>
                    <a:cubicBezTo>
                      <a:pt x="0" y="513"/>
                      <a:pt x="472" y="1"/>
                      <a:pt x="1071" y="18"/>
                    </a:cubicBezTo>
                    <a:lnTo>
                      <a:pt x="29385" y="1019"/>
                    </a:lnTo>
                    <a:cubicBezTo>
                      <a:pt x="29845" y="1036"/>
                      <a:pt x="30230" y="1520"/>
                      <a:pt x="30248" y="2084"/>
                    </a:cubicBezTo>
                    <a:lnTo>
                      <a:pt x="30766" y="22462"/>
                    </a:lnTo>
                    <a:cubicBezTo>
                      <a:pt x="30777" y="23049"/>
                      <a:pt x="30415" y="23544"/>
                      <a:pt x="29954" y="23572"/>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1"/>
              <p:cNvSpPr/>
              <p:nvPr/>
            </p:nvSpPr>
            <p:spPr>
              <a:xfrm>
                <a:off x="754059" y="2433963"/>
                <a:ext cx="2359219" cy="1751701"/>
              </a:xfrm>
              <a:custGeom>
                <a:avLst/>
                <a:gdLst/>
                <a:ahLst/>
                <a:cxnLst/>
                <a:rect l="l" t="t" r="r" b="b"/>
                <a:pathLst>
                  <a:path w="30732" h="22819" extrusionOk="0">
                    <a:moveTo>
                      <a:pt x="30732" y="21017"/>
                    </a:moveTo>
                    <a:lnTo>
                      <a:pt x="30254" y="2084"/>
                    </a:lnTo>
                    <a:cubicBezTo>
                      <a:pt x="30237" y="1508"/>
                      <a:pt x="29851" y="1036"/>
                      <a:pt x="29391" y="1019"/>
                    </a:cubicBezTo>
                    <a:lnTo>
                      <a:pt x="1077" y="18"/>
                    </a:lnTo>
                    <a:cubicBezTo>
                      <a:pt x="479" y="1"/>
                      <a:pt x="1" y="507"/>
                      <a:pt x="12" y="1163"/>
                    </a:cubicBezTo>
                    <a:lnTo>
                      <a:pt x="346" y="22818"/>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
              <p:cNvSpPr/>
              <p:nvPr/>
            </p:nvSpPr>
            <p:spPr>
              <a:xfrm>
                <a:off x="854394" y="2555025"/>
                <a:ext cx="2180274" cy="1505208"/>
              </a:xfrm>
              <a:custGeom>
                <a:avLst/>
                <a:gdLst/>
                <a:ahLst/>
                <a:cxnLst/>
                <a:rect l="l" t="t" r="r" b="b"/>
                <a:pathLst>
                  <a:path w="28401" h="19608" extrusionOk="0">
                    <a:moveTo>
                      <a:pt x="28400" y="18128"/>
                    </a:moveTo>
                    <a:lnTo>
                      <a:pt x="317" y="19607"/>
                    </a:lnTo>
                    <a:lnTo>
                      <a:pt x="0" y="0"/>
                    </a:lnTo>
                    <a:lnTo>
                      <a:pt x="27957" y="806"/>
                    </a:lnTo>
                    <a:close/>
                  </a:path>
                </a:pathLst>
              </a:custGeom>
              <a:solidFill>
                <a:srgbClr val="D1E0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
              <p:cNvSpPr/>
              <p:nvPr/>
            </p:nvSpPr>
            <p:spPr>
              <a:xfrm>
                <a:off x="861917" y="2562932"/>
                <a:ext cx="2166072" cy="1488013"/>
              </a:xfrm>
              <a:custGeom>
                <a:avLst/>
                <a:gdLst/>
                <a:ahLst/>
                <a:cxnLst/>
                <a:rect l="l" t="t" r="r" b="b"/>
                <a:pathLst>
                  <a:path w="28216" h="19384" extrusionOk="0">
                    <a:moveTo>
                      <a:pt x="317" y="19383"/>
                    </a:moveTo>
                    <a:lnTo>
                      <a:pt x="0" y="1"/>
                    </a:lnTo>
                    <a:lnTo>
                      <a:pt x="27784" y="795"/>
                    </a:lnTo>
                    <a:lnTo>
                      <a:pt x="28216" y="1792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
              <p:cNvSpPr/>
              <p:nvPr/>
            </p:nvSpPr>
            <p:spPr>
              <a:xfrm>
                <a:off x="946285" y="2963656"/>
                <a:ext cx="1165024" cy="956952"/>
              </a:xfrm>
              <a:custGeom>
                <a:avLst/>
                <a:gdLst/>
                <a:ahLst/>
                <a:cxnLst/>
                <a:rect l="l" t="t" r="r" b="b"/>
                <a:pathLst>
                  <a:path w="15176" h="12466" extrusionOk="0">
                    <a:moveTo>
                      <a:pt x="4621" y="6308"/>
                    </a:moveTo>
                    <a:cubicBezTo>
                      <a:pt x="4621" y="6308"/>
                      <a:pt x="6123" y="12466"/>
                      <a:pt x="10647" y="12132"/>
                    </a:cubicBezTo>
                    <a:cubicBezTo>
                      <a:pt x="15176" y="11804"/>
                      <a:pt x="14698" y="478"/>
                      <a:pt x="14698" y="478"/>
                    </a:cubicBezTo>
                    <a:lnTo>
                      <a:pt x="4829" y="1"/>
                    </a:lnTo>
                    <a:cubicBezTo>
                      <a:pt x="4829" y="1"/>
                      <a:pt x="0" y="5853"/>
                      <a:pt x="892" y="7465"/>
                    </a:cubicBezTo>
                    <a:cubicBezTo>
                      <a:pt x="1784" y="9076"/>
                      <a:pt x="4621" y="6308"/>
                      <a:pt x="4621" y="6308"/>
                    </a:cubicBezTo>
                    <a:close/>
                  </a:path>
                </a:pathLst>
              </a:custGeom>
              <a:solidFill>
                <a:srgbClr val="FFFFFF">
                  <a:alpha val="2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
              <p:cNvSpPr/>
              <p:nvPr/>
            </p:nvSpPr>
            <p:spPr>
              <a:xfrm>
                <a:off x="2297236" y="2111003"/>
                <a:ext cx="1038741" cy="893391"/>
              </a:xfrm>
              <a:custGeom>
                <a:avLst/>
                <a:gdLst/>
                <a:ahLst/>
                <a:cxnLst/>
                <a:rect l="l" t="t" r="r" b="b"/>
                <a:pathLst>
                  <a:path w="13531" h="11638" extrusionOk="0">
                    <a:moveTo>
                      <a:pt x="0" y="7137"/>
                    </a:moveTo>
                    <a:cubicBezTo>
                      <a:pt x="0" y="6055"/>
                      <a:pt x="547" y="5048"/>
                      <a:pt x="1445" y="4467"/>
                    </a:cubicBezTo>
                    <a:cubicBezTo>
                      <a:pt x="3827" y="2936"/>
                      <a:pt x="8834" y="1"/>
                      <a:pt x="10848" y="1042"/>
                    </a:cubicBezTo>
                    <a:cubicBezTo>
                      <a:pt x="13530" y="2435"/>
                      <a:pt x="2855" y="11637"/>
                      <a:pt x="1134" y="10348"/>
                    </a:cubicBezTo>
                    <a:cubicBezTo>
                      <a:pt x="225" y="9669"/>
                      <a:pt x="6" y="8276"/>
                      <a:pt x="0" y="713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
              <p:cNvSpPr/>
              <p:nvPr/>
            </p:nvSpPr>
            <p:spPr>
              <a:xfrm>
                <a:off x="1290433" y="2270065"/>
                <a:ext cx="1332914" cy="1718999"/>
              </a:xfrm>
              <a:custGeom>
                <a:avLst/>
                <a:gdLst/>
                <a:ahLst/>
                <a:cxnLst/>
                <a:rect l="l" t="t" r="r" b="b"/>
                <a:pathLst>
                  <a:path w="17363" h="22393" extrusionOk="0">
                    <a:moveTo>
                      <a:pt x="7890" y="21149"/>
                    </a:moveTo>
                    <a:cubicBezTo>
                      <a:pt x="2331" y="22393"/>
                      <a:pt x="0" y="12563"/>
                      <a:pt x="1577" y="5019"/>
                    </a:cubicBezTo>
                    <a:cubicBezTo>
                      <a:pt x="2049" y="2740"/>
                      <a:pt x="4080" y="1"/>
                      <a:pt x="6647" y="127"/>
                    </a:cubicBezTo>
                    <a:lnTo>
                      <a:pt x="15343" y="1140"/>
                    </a:lnTo>
                    <a:cubicBezTo>
                      <a:pt x="17322" y="2348"/>
                      <a:pt x="17363" y="5353"/>
                      <a:pt x="16747" y="8546"/>
                    </a:cubicBezTo>
                    <a:cubicBezTo>
                      <a:pt x="15768" y="13657"/>
                      <a:pt x="12695" y="20068"/>
                      <a:pt x="7890" y="2114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1"/>
              <p:cNvSpPr/>
              <p:nvPr/>
            </p:nvSpPr>
            <p:spPr>
              <a:xfrm>
                <a:off x="1638956" y="2397268"/>
                <a:ext cx="933109" cy="1358510"/>
              </a:xfrm>
              <a:custGeom>
                <a:avLst/>
                <a:gdLst/>
                <a:ahLst/>
                <a:cxnLst/>
                <a:rect l="l" t="t" r="r" b="b"/>
                <a:pathLst>
                  <a:path w="12155" h="17697" extrusionOk="0">
                    <a:moveTo>
                      <a:pt x="10354" y="628"/>
                    </a:moveTo>
                    <a:cubicBezTo>
                      <a:pt x="9358" y="1313"/>
                      <a:pt x="3005" y="2602"/>
                      <a:pt x="156" y="881"/>
                    </a:cubicBezTo>
                    <a:cubicBezTo>
                      <a:pt x="1" y="2199"/>
                      <a:pt x="1261" y="5198"/>
                      <a:pt x="1854" y="8052"/>
                    </a:cubicBezTo>
                    <a:cubicBezTo>
                      <a:pt x="2775" y="12426"/>
                      <a:pt x="4864" y="17697"/>
                      <a:pt x="6630" y="16114"/>
                    </a:cubicBezTo>
                    <a:cubicBezTo>
                      <a:pt x="10072" y="13036"/>
                      <a:pt x="11608" y="7770"/>
                      <a:pt x="11908" y="4616"/>
                    </a:cubicBezTo>
                    <a:cubicBezTo>
                      <a:pt x="12155" y="1923"/>
                      <a:pt x="11263" y="1"/>
                      <a:pt x="10354" y="628"/>
                    </a:cubicBezTo>
                    <a:close/>
                  </a:path>
                </a:pathLst>
              </a:custGeom>
              <a:solidFill>
                <a:srgbClr val="FFFFFF">
                  <a:alpha val="2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
              <p:cNvSpPr/>
              <p:nvPr/>
            </p:nvSpPr>
            <p:spPr>
              <a:xfrm>
                <a:off x="1597121" y="2215241"/>
                <a:ext cx="891876" cy="343381"/>
              </a:xfrm>
              <a:custGeom>
                <a:avLst/>
                <a:gdLst/>
                <a:ahLst/>
                <a:cxnLst/>
                <a:rect l="l" t="t" r="r" b="b"/>
                <a:pathLst>
                  <a:path w="13237" h="4473" extrusionOk="0">
                    <a:moveTo>
                      <a:pt x="13237" y="2539"/>
                    </a:moveTo>
                    <a:cubicBezTo>
                      <a:pt x="13237" y="3609"/>
                      <a:pt x="10676" y="4472"/>
                      <a:pt x="7229" y="4467"/>
                    </a:cubicBezTo>
                    <a:cubicBezTo>
                      <a:pt x="3407" y="4461"/>
                      <a:pt x="1" y="3408"/>
                      <a:pt x="1" y="2124"/>
                    </a:cubicBezTo>
                    <a:cubicBezTo>
                      <a:pt x="1" y="835"/>
                      <a:pt x="3407" y="1"/>
                      <a:pt x="7229" y="231"/>
                    </a:cubicBezTo>
                    <a:cubicBezTo>
                      <a:pt x="10676" y="438"/>
                      <a:pt x="13237" y="1468"/>
                      <a:pt x="13237" y="253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
              <p:cNvSpPr/>
              <p:nvPr/>
            </p:nvSpPr>
            <p:spPr>
              <a:xfrm>
                <a:off x="1464925" y="1398911"/>
                <a:ext cx="1239718" cy="1054521"/>
              </a:xfrm>
              <a:custGeom>
                <a:avLst/>
                <a:gdLst/>
                <a:ahLst/>
                <a:cxnLst/>
                <a:rect l="l" t="t" r="r" b="b"/>
                <a:pathLst>
                  <a:path w="16149" h="13737" extrusionOk="0">
                    <a:moveTo>
                      <a:pt x="16148" y="8074"/>
                    </a:moveTo>
                    <a:cubicBezTo>
                      <a:pt x="16148" y="11233"/>
                      <a:pt x="13127" y="13737"/>
                      <a:pt x="8978" y="13656"/>
                    </a:cubicBezTo>
                    <a:cubicBezTo>
                      <a:pt x="4282" y="13570"/>
                      <a:pt x="0" y="10272"/>
                      <a:pt x="0" y="6319"/>
                    </a:cubicBezTo>
                    <a:cubicBezTo>
                      <a:pt x="0" y="2359"/>
                      <a:pt x="4288" y="0"/>
                      <a:pt x="8978" y="927"/>
                    </a:cubicBezTo>
                    <a:cubicBezTo>
                      <a:pt x="13121" y="1755"/>
                      <a:pt x="16148" y="4915"/>
                      <a:pt x="16148" y="807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
              <p:cNvSpPr/>
              <p:nvPr/>
            </p:nvSpPr>
            <p:spPr>
              <a:xfrm>
                <a:off x="1566948" y="1676347"/>
                <a:ext cx="1070523" cy="622487"/>
              </a:xfrm>
              <a:custGeom>
                <a:avLst/>
                <a:gdLst/>
                <a:ahLst/>
                <a:cxnLst/>
                <a:rect l="l" t="t" r="r" b="b"/>
                <a:pathLst>
                  <a:path w="13945" h="8109" extrusionOk="0">
                    <a:moveTo>
                      <a:pt x="12241" y="1634"/>
                    </a:moveTo>
                    <a:lnTo>
                      <a:pt x="2372" y="184"/>
                    </a:lnTo>
                    <a:cubicBezTo>
                      <a:pt x="1083" y="0"/>
                      <a:pt x="1" y="875"/>
                      <a:pt x="1" y="2158"/>
                    </a:cubicBezTo>
                    <a:lnTo>
                      <a:pt x="1" y="3205"/>
                    </a:lnTo>
                    <a:cubicBezTo>
                      <a:pt x="1" y="4489"/>
                      <a:pt x="1083" y="5611"/>
                      <a:pt x="2372" y="5703"/>
                    </a:cubicBezTo>
                    <a:lnTo>
                      <a:pt x="2832" y="5738"/>
                    </a:lnTo>
                    <a:cubicBezTo>
                      <a:pt x="3644" y="5795"/>
                      <a:pt x="4392" y="6209"/>
                      <a:pt x="4875" y="6825"/>
                    </a:cubicBezTo>
                    <a:cubicBezTo>
                      <a:pt x="5405" y="7510"/>
                      <a:pt x="6463" y="8005"/>
                      <a:pt x="7643" y="8057"/>
                    </a:cubicBezTo>
                    <a:cubicBezTo>
                      <a:pt x="8788" y="8109"/>
                      <a:pt x="9744" y="7740"/>
                      <a:pt x="10210" y="7159"/>
                    </a:cubicBezTo>
                    <a:cubicBezTo>
                      <a:pt x="10618" y="6641"/>
                      <a:pt x="11240" y="6365"/>
                      <a:pt x="11879" y="6417"/>
                    </a:cubicBezTo>
                    <a:lnTo>
                      <a:pt x="12230" y="6445"/>
                    </a:lnTo>
                    <a:cubicBezTo>
                      <a:pt x="13179" y="6514"/>
                      <a:pt x="13927" y="5720"/>
                      <a:pt x="13927" y="4661"/>
                    </a:cubicBezTo>
                    <a:lnTo>
                      <a:pt x="13927" y="3798"/>
                    </a:lnTo>
                    <a:cubicBezTo>
                      <a:pt x="13945" y="2739"/>
                      <a:pt x="13191" y="1767"/>
                      <a:pt x="12241" y="1634"/>
                    </a:cubicBezTo>
                    <a:close/>
                  </a:path>
                </a:pathLst>
              </a:custGeom>
              <a:solidFill>
                <a:srgbClr val="134F5C">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1"/>
              <p:cNvSpPr/>
              <p:nvPr/>
            </p:nvSpPr>
            <p:spPr>
              <a:xfrm>
                <a:off x="1659760" y="1744209"/>
                <a:ext cx="912305" cy="381906"/>
              </a:xfrm>
              <a:custGeom>
                <a:avLst/>
                <a:gdLst/>
                <a:ahLst/>
                <a:cxnLst/>
                <a:rect l="l" t="t" r="r" b="b"/>
                <a:pathLst>
                  <a:path w="11884" h="4975" extrusionOk="0">
                    <a:moveTo>
                      <a:pt x="1663" y="1"/>
                    </a:moveTo>
                    <a:cubicBezTo>
                      <a:pt x="732" y="1"/>
                      <a:pt x="0" y="655"/>
                      <a:pt x="0" y="1568"/>
                    </a:cubicBezTo>
                    <a:lnTo>
                      <a:pt x="0" y="2298"/>
                    </a:lnTo>
                    <a:cubicBezTo>
                      <a:pt x="0" y="3300"/>
                      <a:pt x="881" y="4186"/>
                      <a:pt x="1940" y="4272"/>
                    </a:cubicBezTo>
                    <a:lnTo>
                      <a:pt x="10428" y="4969"/>
                    </a:lnTo>
                    <a:cubicBezTo>
                      <a:pt x="10471" y="4973"/>
                      <a:pt x="10514" y="4975"/>
                      <a:pt x="10557" y="4975"/>
                    </a:cubicBezTo>
                    <a:cubicBezTo>
                      <a:pt x="11306" y="4975"/>
                      <a:pt x="11884" y="4359"/>
                      <a:pt x="11878" y="3553"/>
                    </a:cubicBezTo>
                    <a:lnTo>
                      <a:pt x="11878" y="2931"/>
                    </a:lnTo>
                    <a:cubicBezTo>
                      <a:pt x="11878" y="2091"/>
                      <a:pt x="11239" y="1314"/>
                      <a:pt x="10428" y="1199"/>
                    </a:cubicBezTo>
                    <a:lnTo>
                      <a:pt x="1940" y="20"/>
                    </a:lnTo>
                    <a:cubicBezTo>
                      <a:pt x="1846" y="7"/>
                      <a:pt x="1753" y="1"/>
                      <a:pt x="1663" y="1"/>
                    </a:cubicBezTo>
                    <a:close/>
                  </a:path>
                </a:pathLst>
              </a:custGeom>
              <a:solidFill>
                <a:srgbClr val="134F5C">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1"/>
              <p:cNvSpPr/>
              <p:nvPr/>
            </p:nvSpPr>
            <p:spPr>
              <a:xfrm>
                <a:off x="1869181" y="1868649"/>
                <a:ext cx="542977" cy="150920"/>
              </a:xfrm>
              <a:custGeom>
                <a:avLst/>
                <a:gdLst/>
                <a:ahLst/>
                <a:cxnLst/>
                <a:rect l="l" t="t" r="r" b="b"/>
                <a:pathLst>
                  <a:path w="7073" h="1966" extrusionOk="0">
                    <a:moveTo>
                      <a:pt x="816" y="1"/>
                    </a:moveTo>
                    <a:cubicBezTo>
                      <a:pt x="355" y="1"/>
                      <a:pt x="0" y="251"/>
                      <a:pt x="0" y="608"/>
                    </a:cubicBezTo>
                    <a:cubicBezTo>
                      <a:pt x="0" y="1005"/>
                      <a:pt x="437" y="1368"/>
                      <a:pt x="973" y="1420"/>
                    </a:cubicBezTo>
                    <a:cubicBezTo>
                      <a:pt x="1020" y="1425"/>
                      <a:pt x="1067" y="1428"/>
                      <a:pt x="1112" y="1428"/>
                    </a:cubicBezTo>
                    <a:cubicBezTo>
                      <a:pt x="1570" y="1428"/>
                      <a:pt x="1922" y="1173"/>
                      <a:pt x="1922" y="827"/>
                    </a:cubicBezTo>
                    <a:cubicBezTo>
                      <a:pt x="1922" y="442"/>
                      <a:pt x="1502" y="85"/>
                      <a:pt x="973" y="10"/>
                    </a:cubicBezTo>
                    <a:cubicBezTo>
                      <a:pt x="919" y="4"/>
                      <a:pt x="867" y="1"/>
                      <a:pt x="816" y="1"/>
                    </a:cubicBezTo>
                    <a:close/>
                    <a:moveTo>
                      <a:pt x="6129" y="642"/>
                    </a:moveTo>
                    <a:cubicBezTo>
                      <a:pt x="5726" y="642"/>
                      <a:pt x="5415" y="877"/>
                      <a:pt x="5415" y="1213"/>
                    </a:cubicBezTo>
                    <a:cubicBezTo>
                      <a:pt x="5415" y="1581"/>
                      <a:pt x="5789" y="1909"/>
                      <a:pt x="6250" y="1961"/>
                    </a:cubicBezTo>
                    <a:cubicBezTo>
                      <a:pt x="6282" y="1964"/>
                      <a:pt x="6314" y="1965"/>
                      <a:pt x="6346" y="1965"/>
                    </a:cubicBezTo>
                    <a:cubicBezTo>
                      <a:pt x="6755" y="1965"/>
                      <a:pt x="7073" y="1728"/>
                      <a:pt x="7073" y="1403"/>
                    </a:cubicBezTo>
                    <a:cubicBezTo>
                      <a:pt x="7067" y="1040"/>
                      <a:pt x="6704" y="712"/>
                      <a:pt x="6250" y="649"/>
                    </a:cubicBezTo>
                    <a:cubicBezTo>
                      <a:pt x="6209" y="644"/>
                      <a:pt x="6169" y="642"/>
                      <a:pt x="6129" y="642"/>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
              <p:cNvSpPr/>
              <p:nvPr/>
            </p:nvSpPr>
            <p:spPr>
              <a:xfrm>
                <a:off x="1638572" y="1464239"/>
                <a:ext cx="1018781" cy="568215"/>
              </a:xfrm>
              <a:custGeom>
                <a:avLst/>
                <a:gdLst/>
                <a:ahLst/>
                <a:cxnLst/>
                <a:rect l="l" t="t" r="r" b="b"/>
                <a:pathLst>
                  <a:path w="13271" h="7402" extrusionOk="0">
                    <a:moveTo>
                      <a:pt x="6768" y="524"/>
                    </a:moveTo>
                    <a:cubicBezTo>
                      <a:pt x="4028" y="1"/>
                      <a:pt x="1456" y="732"/>
                      <a:pt x="0" y="2337"/>
                    </a:cubicBezTo>
                    <a:cubicBezTo>
                      <a:pt x="414" y="3655"/>
                      <a:pt x="2503" y="5497"/>
                      <a:pt x="5812" y="6486"/>
                    </a:cubicBezTo>
                    <a:cubicBezTo>
                      <a:pt x="8839" y="7401"/>
                      <a:pt x="10934" y="7355"/>
                      <a:pt x="13271" y="6964"/>
                    </a:cubicBezTo>
                    <a:cubicBezTo>
                      <a:pt x="13271" y="4092"/>
                      <a:pt x="10514" y="1244"/>
                      <a:pt x="6768" y="524"/>
                    </a:cubicBezTo>
                    <a:close/>
                  </a:path>
                </a:pathLst>
              </a:custGeom>
              <a:solidFill>
                <a:srgbClr val="FFFFFF">
                  <a:alpha val="2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1"/>
              <p:cNvSpPr/>
              <p:nvPr/>
            </p:nvSpPr>
            <p:spPr>
              <a:xfrm>
                <a:off x="1435753" y="1242075"/>
                <a:ext cx="1302054" cy="651197"/>
              </a:xfrm>
              <a:custGeom>
                <a:avLst/>
                <a:gdLst/>
                <a:ahLst/>
                <a:cxnLst/>
                <a:rect l="l" t="t" r="r" b="b"/>
                <a:pathLst>
                  <a:path w="16961" h="8483" extrusionOk="0">
                    <a:moveTo>
                      <a:pt x="16960" y="8483"/>
                    </a:moveTo>
                    <a:lnTo>
                      <a:pt x="16442" y="8414"/>
                    </a:lnTo>
                    <a:cubicBezTo>
                      <a:pt x="16442" y="5594"/>
                      <a:pt x="13501" y="2659"/>
                      <a:pt x="9496" y="1778"/>
                    </a:cubicBezTo>
                    <a:cubicBezTo>
                      <a:pt x="4961" y="788"/>
                      <a:pt x="818" y="2745"/>
                      <a:pt x="818" y="6267"/>
                    </a:cubicBezTo>
                    <a:lnTo>
                      <a:pt x="1" y="6152"/>
                    </a:lnTo>
                    <a:cubicBezTo>
                      <a:pt x="1" y="2187"/>
                      <a:pt x="4558" y="0"/>
                      <a:pt x="9496" y="1122"/>
                    </a:cubicBezTo>
                    <a:cubicBezTo>
                      <a:pt x="13818" y="2118"/>
                      <a:pt x="16960" y="5369"/>
                      <a:pt x="16960" y="8483"/>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1"/>
              <p:cNvSpPr/>
              <p:nvPr/>
            </p:nvSpPr>
            <p:spPr>
              <a:xfrm>
                <a:off x="2731048" y="1636121"/>
                <a:ext cx="31014" cy="285412"/>
              </a:xfrm>
              <a:custGeom>
                <a:avLst/>
                <a:gdLst/>
                <a:ahLst/>
                <a:cxnLst/>
                <a:rect l="l" t="t" r="r" b="b"/>
                <a:pathLst>
                  <a:path w="404" h="3718" extrusionOk="0">
                    <a:moveTo>
                      <a:pt x="202" y="3701"/>
                    </a:moveTo>
                    <a:lnTo>
                      <a:pt x="202" y="3701"/>
                    </a:lnTo>
                    <a:cubicBezTo>
                      <a:pt x="99" y="3689"/>
                      <a:pt x="1" y="3580"/>
                      <a:pt x="1" y="3453"/>
                    </a:cubicBezTo>
                    <a:lnTo>
                      <a:pt x="1" y="208"/>
                    </a:lnTo>
                    <a:cubicBezTo>
                      <a:pt x="1" y="87"/>
                      <a:pt x="87" y="0"/>
                      <a:pt x="202" y="18"/>
                    </a:cubicBezTo>
                    <a:lnTo>
                      <a:pt x="202" y="18"/>
                    </a:lnTo>
                    <a:cubicBezTo>
                      <a:pt x="311" y="41"/>
                      <a:pt x="404" y="156"/>
                      <a:pt x="404" y="277"/>
                    </a:cubicBezTo>
                    <a:lnTo>
                      <a:pt x="404" y="3511"/>
                    </a:lnTo>
                    <a:cubicBezTo>
                      <a:pt x="404" y="3626"/>
                      <a:pt x="311" y="3718"/>
                      <a:pt x="202" y="370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1"/>
              <p:cNvSpPr/>
              <p:nvPr/>
            </p:nvSpPr>
            <p:spPr>
              <a:xfrm>
                <a:off x="2356884" y="2088971"/>
                <a:ext cx="391898" cy="288483"/>
              </a:xfrm>
              <a:custGeom>
                <a:avLst/>
                <a:gdLst/>
                <a:ahLst/>
                <a:cxnLst/>
                <a:rect l="l" t="t" r="r" b="b"/>
                <a:pathLst>
                  <a:path w="5105" h="3758" extrusionOk="0">
                    <a:moveTo>
                      <a:pt x="259" y="3758"/>
                    </a:moveTo>
                    <a:cubicBezTo>
                      <a:pt x="127" y="3752"/>
                      <a:pt x="12" y="3643"/>
                      <a:pt x="6" y="3499"/>
                    </a:cubicBezTo>
                    <a:cubicBezTo>
                      <a:pt x="0" y="3355"/>
                      <a:pt x="110" y="3234"/>
                      <a:pt x="242" y="3234"/>
                    </a:cubicBezTo>
                    <a:cubicBezTo>
                      <a:pt x="4155" y="3177"/>
                      <a:pt x="4633" y="328"/>
                      <a:pt x="4656" y="207"/>
                    </a:cubicBezTo>
                    <a:cubicBezTo>
                      <a:pt x="4673" y="75"/>
                      <a:pt x="4783" y="0"/>
                      <a:pt x="4903" y="29"/>
                    </a:cubicBezTo>
                    <a:cubicBezTo>
                      <a:pt x="5019" y="63"/>
                      <a:pt x="5105" y="190"/>
                      <a:pt x="5088" y="322"/>
                    </a:cubicBezTo>
                    <a:cubicBezTo>
                      <a:pt x="5076" y="357"/>
                      <a:pt x="4547" y="3660"/>
                      <a:pt x="271" y="3752"/>
                    </a:cubicBezTo>
                    <a:cubicBezTo>
                      <a:pt x="265" y="3758"/>
                      <a:pt x="265" y="3758"/>
                      <a:pt x="259" y="3758"/>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
              <p:cNvSpPr/>
              <p:nvPr/>
            </p:nvSpPr>
            <p:spPr>
              <a:xfrm>
                <a:off x="2671016" y="1833566"/>
                <a:ext cx="141406" cy="306676"/>
              </a:xfrm>
              <a:custGeom>
                <a:avLst/>
                <a:gdLst/>
                <a:ahLst/>
                <a:cxnLst/>
                <a:rect l="l" t="t" r="r" b="b"/>
                <a:pathLst>
                  <a:path w="1842" h="3995" extrusionOk="0">
                    <a:moveTo>
                      <a:pt x="1209" y="3972"/>
                    </a:moveTo>
                    <a:lnTo>
                      <a:pt x="345" y="3903"/>
                    </a:lnTo>
                    <a:cubicBezTo>
                      <a:pt x="161" y="3885"/>
                      <a:pt x="259" y="3822"/>
                      <a:pt x="259" y="3621"/>
                    </a:cubicBezTo>
                    <a:cubicBezTo>
                      <a:pt x="259" y="3621"/>
                      <a:pt x="691" y="1837"/>
                      <a:pt x="0" y="306"/>
                    </a:cubicBezTo>
                    <a:cubicBezTo>
                      <a:pt x="0" y="133"/>
                      <a:pt x="52" y="35"/>
                      <a:pt x="150" y="1"/>
                    </a:cubicBezTo>
                    <a:lnTo>
                      <a:pt x="1209" y="81"/>
                    </a:lnTo>
                    <a:cubicBezTo>
                      <a:pt x="1387" y="110"/>
                      <a:pt x="1491" y="294"/>
                      <a:pt x="1531" y="490"/>
                    </a:cubicBezTo>
                    <a:cubicBezTo>
                      <a:pt x="1813" y="1693"/>
                      <a:pt x="1842" y="2809"/>
                      <a:pt x="1531" y="3644"/>
                    </a:cubicBezTo>
                    <a:cubicBezTo>
                      <a:pt x="1462" y="3828"/>
                      <a:pt x="1387" y="3995"/>
                      <a:pt x="1209" y="3972"/>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
              <p:cNvSpPr/>
              <p:nvPr/>
            </p:nvSpPr>
            <p:spPr>
              <a:xfrm>
                <a:off x="2282650" y="2306759"/>
                <a:ext cx="140561" cy="98566"/>
              </a:xfrm>
              <a:custGeom>
                <a:avLst/>
                <a:gdLst/>
                <a:ahLst/>
                <a:cxnLst/>
                <a:rect l="l" t="t" r="r" b="b"/>
                <a:pathLst>
                  <a:path w="1831" h="1284" extrusionOk="0">
                    <a:moveTo>
                      <a:pt x="1" y="616"/>
                    </a:moveTo>
                    <a:lnTo>
                      <a:pt x="1" y="616"/>
                    </a:lnTo>
                    <a:cubicBezTo>
                      <a:pt x="1" y="271"/>
                      <a:pt x="277" y="0"/>
                      <a:pt x="605" y="23"/>
                    </a:cubicBezTo>
                    <a:lnTo>
                      <a:pt x="1249" y="52"/>
                    </a:lnTo>
                    <a:cubicBezTo>
                      <a:pt x="1572" y="69"/>
                      <a:pt x="1831" y="345"/>
                      <a:pt x="1831" y="685"/>
                    </a:cubicBezTo>
                    <a:lnTo>
                      <a:pt x="1831" y="685"/>
                    </a:lnTo>
                    <a:cubicBezTo>
                      <a:pt x="1831" y="1019"/>
                      <a:pt x="1572" y="1283"/>
                      <a:pt x="1249" y="1278"/>
                    </a:cubicBezTo>
                    <a:lnTo>
                      <a:pt x="605" y="1260"/>
                    </a:lnTo>
                    <a:cubicBezTo>
                      <a:pt x="271" y="1249"/>
                      <a:pt x="1" y="961"/>
                      <a:pt x="1" y="61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1"/>
              <p:cNvSpPr/>
              <p:nvPr/>
            </p:nvSpPr>
            <p:spPr>
              <a:xfrm>
                <a:off x="1327972" y="1655083"/>
                <a:ext cx="269147" cy="433953"/>
              </a:xfrm>
              <a:custGeom>
                <a:avLst/>
                <a:gdLst/>
                <a:ahLst/>
                <a:cxnLst/>
                <a:rect l="l" t="t" r="r" b="b"/>
                <a:pathLst>
                  <a:path w="3506" h="5653" extrusionOk="0">
                    <a:moveTo>
                      <a:pt x="3355" y="3080"/>
                    </a:moveTo>
                    <a:cubicBezTo>
                      <a:pt x="3212" y="4570"/>
                      <a:pt x="2492" y="5652"/>
                      <a:pt x="1733" y="5635"/>
                    </a:cubicBezTo>
                    <a:cubicBezTo>
                      <a:pt x="1232" y="5629"/>
                      <a:pt x="426" y="5635"/>
                      <a:pt x="426" y="5635"/>
                    </a:cubicBezTo>
                    <a:cubicBezTo>
                      <a:pt x="0" y="5169"/>
                      <a:pt x="541" y="3903"/>
                      <a:pt x="651" y="2815"/>
                    </a:cubicBezTo>
                    <a:cubicBezTo>
                      <a:pt x="754" y="1739"/>
                      <a:pt x="162" y="335"/>
                      <a:pt x="979" y="1"/>
                    </a:cubicBezTo>
                    <a:cubicBezTo>
                      <a:pt x="979" y="1"/>
                      <a:pt x="1876" y="139"/>
                      <a:pt x="2268" y="260"/>
                    </a:cubicBezTo>
                    <a:cubicBezTo>
                      <a:pt x="2987" y="473"/>
                      <a:pt x="3505" y="1595"/>
                      <a:pt x="3355" y="308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
              <p:cNvSpPr/>
              <p:nvPr/>
            </p:nvSpPr>
            <p:spPr>
              <a:xfrm>
                <a:off x="1266558" y="1649786"/>
                <a:ext cx="231147" cy="443625"/>
              </a:xfrm>
              <a:custGeom>
                <a:avLst/>
                <a:gdLst/>
                <a:ahLst/>
                <a:cxnLst/>
                <a:rect l="l" t="t" r="r" b="b"/>
                <a:pathLst>
                  <a:path w="3011" h="5779" extrusionOk="0">
                    <a:moveTo>
                      <a:pt x="2861" y="3022"/>
                    </a:moveTo>
                    <a:cubicBezTo>
                      <a:pt x="2705" y="4576"/>
                      <a:pt x="1974" y="5779"/>
                      <a:pt x="1232" y="5704"/>
                    </a:cubicBezTo>
                    <a:cubicBezTo>
                      <a:pt x="484" y="5635"/>
                      <a:pt x="0" y="4311"/>
                      <a:pt x="162" y="2757"/>
                    </a:cubicBezTo>
                    <a:cubicBezTo>
                      <a:pt x="311" y="1204"/>
                      <a:pt x="1048" y="1"/>
                      <a:pt x="1784" y="70"/>
                    </a:cubicBezTo>
                    <a:cubicBezTo>
                      <a:pt x="2527" y="145"/>
                      <a:pt x="3010" y="1462"/>
                      <a:pt x="2861" y="3022"/>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
              <p:cNvSpPr/>
              <p:nvPr/>
            </p:nvSpPr>
            <p:spPr>
              <a:xfrm>
                <a:off x="936535" y="2478564"/>
                <a:ext cx="957444" cy="1122611"/>
              </a:xfrm>
              <a:custGeom>
                <a:avLst/>
                <a:gdLst/>
                <a:ahLst/>
                <a:cxnLst/>
                <a:rect l="l" t="t" r="r" b="b"/>
                <a:pathLst>
                  <a:path w="12472" h="14624" extrusionOk="0">
                    <a:moveTo>
                      <a:pt x="7908" y="47"/>
                    </a:moveTo>
                    <a:cubicBezTo>
                      <a:pt x="6774" y="1"/>
                      <a:pt x="5698" y="565"/>
                      <a:pt x="5042" y="1520"/>
                    </a:cubicBezTo>
                    <a:cubicBezTo>
                      <a:pt x="3321" y="4052"/>
                      <a:pt x="1" y="9404"/>
                      <a:pt x="990" y="11643"/>
                    </a:cubicBezTo>
                    <a:cubicBezTo>
                      <a:pt x="2314" y="14624"/>
                      <a:pt x="12471" y="3333"/>
                      <a:pt x="11211" y="1405"/>
                    </a:cubicBezTo>
                    <a:cubicBezTo>
                      <a:pt x="10543" y="381"/>
                      <a:pt x="9105" y="93"/>
                      <a:pt x="7908" y="4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
              <p:cNvSpPr/>
              <p:nvPr/>
            </p:nvSpPr>
            <p:spPr>
              <a:xfrm>
                <a:off x="2974297" y="4595200"/>
                <a:ext cx="715241" cy="165725"/>
              </a:xfrm>
              <a:custGeom>
                <a:avLst/>
                <a:gdLst/>
                <a:ahLst/>
                <a:cxnLst/>
                <a:rect l="l" t="t" r="r" b="b"/>
                <a:pathLst>
                  <a:path w="18704" h="2159" extrusionOk="0">
                    <a:moveTo>
                      <a:pt x="18704" y="1082"/>
                    </a:moveTo>
                    <a:cubicBezTo>
                      <a:pt x="18704" y="1675"/>
                      <a:pt x="14520" y="2158"/>
                      <a:pt x="9352" y="2158"/>
                    </a:cubicBezTo>
                    <a:cubicBezTo>
                      <a:pt x="4190" y="2158"/>
                      <a:pt x="1" y="1675"/>
                      <a:pt x="1" y="1082"/>
                    </a:cubicBezTo>
                    <a:cubicBezTo>
                      <a:pt x="1" y="484"/>
                      <a:pt x="4190" y="0"/>
                      <a:pt x="9352" y="0"/>
                    </a:cubicBezTo>
                    <a:cubicBezTo>
                      <a:pt x="14520" y="0"/>
                      <a:pt x="18704" y="484"/>
                      <a:pt x="18704" y="1082"/>
                    </a:cubicBezTo>
                    <a:close/>
                  </a:path>
                </a:pathLst>
              </a:custGeom>
              <a:solidFill>
                <a:srgbClr val="134F5C">
                  <a:alpha val="3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
              <p:cNvSpPr/>
              <p:nvPr/>
            </p:nvSpPr>
            <p:spPr>
              <a:xfrm>
                <a:off x="3386257" y="3189429"/>
                <a:ext cx="41992" cy="47364"/>
              </a:xfrm>
              <a:custGeom>
                <a:avLst/>
                <a:gdLst/>
                <a:ahLst/>
                <a:cxnLst/>
                <a:rect l="l" t="t" r="r" b="b"/>
                <a:pathLst>
                  <a:path w="547" h="617" extrusionOk="0">
                    <a:moveTo>
                      <a:pt x="0" y="311"/>
                    </a:moveTo>
                    <a:cubicBezTo>
                      <a:pt x="0" y="484"/>
                      <a:pt x="121" y="616"/>
                      <a:pt x="271" y="616"/>
                    </a:cubicBezTo>
                    <a:cubicBezTo>
                      <a:pt x="426" y="616"/>
                      <a:pt x="547" y="484"/>
                      <a:pt x="547" y="311"/>
                    </a:cubicBezTo>
                    <a:cubicBezTo>
                      <a:pt x="547" y="138"/>
                      <a:pt x="426" y="0"/>
                      <a:pt x="271" y="0"/>
                    </a:cubicBezTo>
                    <a:cubicBezTo>
                      <a:pt x="121" y="0"/>
                      <a:pt x="0" y="138"/>
                      <a:pt x="0" y="311"/>
                    </a:cubicBezTo>
                    <a:close/>
                  </a:path>
                </a:pathLst>
              </a:custGeom>
              <a:solidFill>
                <a:srgbClr val="6E3E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
              <p:cNvSpPr/>
              <p:nvPr/>
            </p:nvSpPr>
            <p:spPr>
              <a:xfrm>
                <a:off x="3298282" y="3187203"/>
                <a:ext cx="108780" cy="291170"/>
              </a:xfrm>
              <a:custGeom>
                <a:avLst/>
                <a:gdLst/>
                <a:ahLst/>
                <a:cxnLst/>
                <a:rect l="l" t="t" r="r" b="b"/>
                <a:pathLst>
                  <a:path w="1417" h="3793" extrusionOk="0">
                    <a:moveTo>
                      <a:pt x="1" y="1951"/>
                    </a:moveTo>
                    <a:cubicBezTo>
                      <a:pt x="1" y="1951"/>
                      <a:pt x="122" y="3684"/>
                      <a:pt x="496" y="3718"/>
                    </a:cubicBezTo>
                    <a:cubicBezTo>
                      <a:pt x="1215" y="3793"/>
                      <a:pt x="1417" y="1951"/>
                      <a:pt x="1417" y="1951"/>
                    </a:cubicBezTo>
                    <a:lnTo>
                      <a:pt x="1417" y="1"/>
                    </a:lnTo>
                    <a:lnTo>
                      <a:pt x="1" y="1"/>
                    </a:lnTo>
                    <a:lnTo>
                      <a:pt x="1" y="1951"/>
                    </a:lnTo>
                    <a:close/>
                  </a:path>
                </a:pathLst>
              </a:custGeom>
              <a:solidFill>
                <a:srgbClr val="6E3E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
              <p:cNvSpPr/>
              <p:nvPr/>
            </p:nvSpPr>
            <p:spPr>
              <a:xfrm>
                <a:off x="3298282" y="3185897"/>
                <a:ext cx="109701" cy="129963"/>
              </a:xfrm>
              <a:custGeom>
                <a:avLst/>
                <a:gdLst/>
                <a:ahLst/>
                <a:cxnLst/>
                <a:rect l="l" t="t" r="r" b="b"/>
                <a:pathLst>
                  <a:path w="1429" h="1693" extrusionOk="0">
                    <a:moveTo>
                      <a:pt x="398" y="1692"/>
                    </a:moveTo>
                    <a:lnTo>
                      <a:pt x="398" y="1692"/>
                    </a:lnTo>
                    <a:cubicBezTo>
                      <a:pt x="254" y="1692"/>
                      <a:pt x="122" y="1663"/>
                      <a:pt x="1" y="1606"/>
                    </a:cubicBezTo>
                    <a:lnTo>
                      <a:pt x="1" y="0"/>
                    </a:lnTo>
                    <a:lnTo>
                      <a:pt x="1417" y="0"/>
                    </a:lnTo>
                    <a:lnTo>
                      <a:pt x="1417" y="645"/>
                    </a:lnTo>
                    <a:cubicBezTo>
                      <a:pt x="1428" y="1226"/>
                      <a:pt x="956" y="1692"/>
                      <a:pt x="398" y="1692"/>
                    </a:cubicBezTo>
                    <a:close/>
                  </a:path>
                </a:pathLst>
              </a:custGeom>
              <a:solidFill>
                <a:srgbClr val="134F5C">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1"/>
              <p:cNvSpPr/>
              <p:nvPr/>
            </p:nvSpPr>
            <p:spPr>
              <a:xfrm>
                <a:off x="3254140" y="3084258"/>
                <a:ext cx="153842" cy="216554"/>
              </a:xfrm>
              <a:custGeom>
                <a:avLst/>
                <a:gdLst/>
                <a:ahLst/>
                <a:cxnLst/>
                <a:rect l="l" t="t" r="r" b="b"/>
                <a:pathLst>
                  <a:path w="2004" h="2821" extrusionOk="0">
                    <a:moveTo>
                      <a:pt x="973" y="2821"/>
                    </a:moveTo>
                    <a:lnTo>
                      <a:pt x="973" y="2821"/>
                    </a:lnTo>
                    <a:cubicBezTo>
                      <a:pt x="1531" y="2821"/>
                      <a:pt x="2003" y="2349"/>
                      <a:pt x="2003" y="1779"/>
                    </a:cubicBezTo>
                    <a:lnTo>
                      <a:pt x="2003" y="944"/>
                    </a:lnTo>
                    <a:cubicBezTo>
                      <a:pt x="2003" y="403"/>
                      <a:pt x="1560" y="1"/>
                      <a:pt x="1031" y="29"/>
                    </a:cubicBezTo>
                    <a:lnTo>
                      <a:pt x="1031" y="29"/>
                    </a:lnTo>
                    <a:cubicBezTo>
                      <a:pt x="513" y="58"/>
                      <a:pt x="81" y="490"/>
                      <a:pt x="58" y="1008"/>
                    </a:cubicBezTo>
                    <a:lnTo>
                      <a:pt x="23" y="1813"/>
                    </a:lnTo>
                    <a:cubicBezTo>
                      <a:pt x="0" y="2372"/>
                      <a:pt x="421" y="2821"/>
                      <a:pt x="973" y="2821"/>
                    </a:cubicBezTo>
                    <a:close/>
                  </a:path>
                </a:pathLst>
              </a:custGeom>
              <a:solidFill>
                <a:srgbClr val="6E3E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1"/>
              <p:cNvSpPr/>
              <p:nvPr/>
            </p:nvSpPr>
            <p:spPr>
              <a:xfrm>
                <a:off x="3247538" y="3022844"/>
                <a:ext cx="193531" cy="195367"/>
              </a:xfrm>
              <a:custGeom>
                <a:avLst/>
                <a:gdLst/>
                <a:ahLst/>
                <a:cxnLst/>
                <a:rect l="l" t="t" r="r" b="b"/>
                <a:pathLst>
                  <a:path w="2521" h="2545" extrusionOk="0">
                    <a:moveTo>
                      <a:pt x="1473" y="1405"/>
                    </a:moveTo>
                    <a:cubicBezTo>
                      <a:pt x="1560" y="1319"/>
                      <a:pt x="1801" y="1911"/>
                      <a:pt x="1893" y="2055"/>
                    </a:cubicBezTo>
                    <a:cubicBezTo>
                      <a:pt x="1986" y="2199"/>
                      <a:pt x="1957" y="2544"/>
                      <a:pt x="1957" y="2544"/>
                    </a:cubicBezTo>
                    <a:lnTo>
                      <a:pt x="2089" y="2544"/>
                    </a:lnTo>
                    <a:lnTo>
                      <a:pt x="2089" y="2170"/>
                    </a:lnTo>
                    <a:cubicBezTo>
                      <a:pt x="2089" y="2170"/>
                      <a:pt x="2181" y="2147"/>
                      <a:pt x="2250" y="2228"/>
                    </a:cubicBezTo>
                    <a:cubicBezTo>
                      <a:pt x="2250" y="2228"/>
                      <a:pt x="2521" y="1652"/>
                      <a:pt x="2452" y="1336"/>
                    </a:cubicBezTo>
                    <a:cubicBezTo>
                      <a:pt x="2377" y="904"/>
                      <a:pt x="2262" y="893"/>
                      <a:pt x="2106" y="617"/>
                    </a:cubicBezTo>
                    <a:cubicBezTo>
                      <a:pt x="1784" y="24"/>
                      <a:pt x="6" y="1"/>
                      <a:pt x="6" y="1687"/>
                    </a:cubicBezTo>
                    <a:cubicBezTo>
                      <a:pt x="0" y="1693"/>
                      <a:pt x="1042" y="1854"/>
                      <a:pt x="1473" y="1405"/>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1"/>
              <p:cNvSpPr/>
              <p:nvPr/>
            </p:nvSpPr>
            <p:spPr>
              <a:xfrm>
                <a:off x="2855641" y="3298515"/>
                <a:ext cx="353054" cy="306216"/>
              </a:xfrm>
              <a:custGeom>
                <a:avLst/>
                <a:gdLst/>
                <a:ahLst/>
                <a:cxnLst/>
                <a:rect l="l" t="t" r="r" b="b"/>
                <a:pathLst>
                  <a:path w="4599" h="3989" extrusionOk="0">
                    <a:moveTo>
                      <a:pt x="449" y="329"/>
                    </a:moveTo>
                    <a:cubicBezTo>
                      <a:pt x="996" y="709"/>
                      <a:pt x="1399" y="588"/>
                      <a:pt x="1399" y="588"/>
                    </a:cubicBezTo>
                    <a:cubicBezTo>
                      <a:pt x="1399" y="588"/>
                      <a:pt x="1341" y="444"/>
                      <a:pt x="1313" y="231"/>
                    </a:cubicBezTo>
                    <a:cubicBezTo>
                      <a:pt x="1284" y="1"/>
                      <a:pt x="1577" y="133"/>
                      <a:pt x="1641" y="519"/>
                    </a:cubicBezTo>
                    <a:cubicBezTo>
                      <a:pt x="1681" y="789"/>
                      <a:pt x="2492" y="2360"/>
                      <a:pt x="3125" y="2763"/>
                    </a:cubicBezTo>
                    <a:lnTo>
                      <a:pt x="3586" y="2130"/>
                    </a:lnTo>
                    <a:lnTo>
                      <a:pt x="4599" y="2636"/>
                    </a:lnTo>
                    <a:cubicBezTo>
                      <a:pt x="4599" y="2636"/>
                      <a:pt x="3730" y="3989"/>
                      <a:pt x="3223" y="3960"/>
                    </a:cubicBezTo>
                    <a:cubicBezTo>
                      <a:pt x="2458" y="3914"/>
                      <a:pt x="1324" y="1439"/>
                      <a:pt x="1324" y="1439"/>
                    </a:cubicBezTo>
                    <a:cubicBezTo>
                      <a:pt x="939" y="916"/>
                      <a:pt x="214" y="916"/>
                      <a:pt x="104" y="801"/>
                    </a:cubicBezTo>
                    <a:cubicBezTo>
                      <a:pt x="1" y="674"/>
                      <a:pt x="208" y="156"/>
                      <a:pt x="449" y="329"/>
                    </a:cubicBezTo>
                    <a:close/>
                  </a:path>
                </a:pathLst>
              </a:custGeom>
              <a:solidFill>
                <a:srgbClr val="6E3E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1"/>
              <p:cNvSpPr/>
              <p:nvPr/>
            </p:nvSpPr>
            <p:spPr>
              <a:xfrm>
                <a:off x="3091087" y="3331678"/>
                <a:ext cx="532459" cy="433876"/>
              </a:xfrm>
              <a:custGeom>
                <a:avLst/>
                <a:gdLst/>
                <a:ahLst/>
                <a:cxnLst/>
                <a:rect l="l" t="t" r="r" b="b"/>
                <a:pathLst>
                  <a:path w="6936" h="5652" extrusionOk="0">
                    <a:moveTo>
                      <a:pt x="6935" y="2492"/>
                    </a:moveTo>
                    <a:lnTo>
                      <a:pt x="5756" y="472"/>
                    </a:lnTo>
                    <a:cubicBezTo>
                      <a:pt x="5727" y="415"/>
                      <a:pt x="5687" y="357"/>
                      <a:pt x="5641" y="305"/>
                    </a:cubicBezTo>
                    <a:cubicBezTo>
                      <a:pt x="5635" y="300"/>
                      <a:pt x="5629" y="288"/>
                      <a:pt x="5629" y="282"/>
                    </a:cubicBezTo>
                    <a:lnTo>
                      <a:pt x="5595" y="248"/>
                    </a:lnTo>
                    <a:lnTo>
                      <a:pt x="5554" y="213"/>
                    </a:lnTo>
                    <a:lnTo>
                      <a:pt x="5543" y="196"/>
                    </a:lnTo>
                    <a:cubicBezTo>
                      <a:pt x="5428" y="104"/>
                      <a:pt x="5249" y="0"/>
                      <a:pt x="4996" y="0"/>
                    </a:cubicBezTo>
                    <a:lnTo>
                      <a:pt x="4087" y="0"/>
                    </a:lnTo>
                    <a:cubicBezTo>
                      <a:pt x="4087" y="0"/>
                      <a:pt x="3972" y="950"/>
                      <a:pt x="3091" y="731"/>
                    </a:cubicBezTo>
                    <a:cubicBezTo>
                      <a:pt x="2671" y="622"/>
                      <a:pt x="2706" y="0"/>
                      <a:pt x="2706" y="0"/>
                    </a:cubicBezTo>
                    <a:lnTo>
                      <a:pt x="2096" y="0"/>
                    </a:lnTo>
                    <a:cubicBezTo>
                      <a:pt x="1796" y="0"/>
                      <a:pt x="1526" y="161"/>
                      <a:pt x="1371" y="392"/>
                    </a:cubicBezTo>
                    <a:lnTo>
                      <a:pt x="53" y="1899"/>
                    </a:lnTo>
                    <a:cubicBezTo>
                      <a:pt x="1" y="2009"/>
                      <a:pt x="904" y="3189"/>
                      <a:pt x="1140" y="2930"/>
                    </a:cubicBezTo>
                    <a:lnTo>
                      <a:pt x="1227" y="2814"/>
                    </a:lnTo>
                    <a:lnTo>
                      <a:pt x="1227" y="5652"/>
                    </a:lnTo>
                    <a:lnTo>
                      <a:pt x="5859" y="5652"/>
                    </a:lnTo>
                    <a:lnTo>
                      <a:pt x="5859" y="3096"/>
                    </a:lnTo>
                    <a:lnTo>
                      <a:pt x="5859" y="3327"/>
                    </a:lnTo>
                    <a:cubicBezTo>
                      <a:pt x="6182" y="3235"/>
                      <a:pt x="6792" y="2907"/>
                      <a:pt x="6935" y="2492"/>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1"/>
              <p:cNvSpPr/>
              <p:nvPr/>
            </p:nvSpPr>
            <p:spPr>
              <a:xfrm>
                <a:off x="3170618" y="3763724"/>
                <a:ext cx="221014" cy="831518"/>
              </a:xfrm>
              <a:custGeom>
                <a:avLst/>
                <a:gdLst/>
                <a:ahLst/>
                <a:cxnLst/>
                <a:rect l="l" t="t" r="r" b="b"/>
                <a:pathLst>
                  <a:path w="2879" h="10832" extrusionOk="0">
                    <a:moveTo>
                      <a:pt x="1" y="10831"/>
                    </a:moveTo>
                    <a:lnTo>
                      <a:pt x="1324" y="10831"/>
                    </a:lnTo>
                    <a:lnTo>
                      <a:pt x="2878" y="1"/>
                    </a:lnTo>
                    <a:lnTo>
                      <a:pt x="24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1"/>
              <p:cNvSpPr/>
              <p:nvPr/>
            </p:nvSpPr>
            <p:spPr>
              <a:xfrm>
                <a:off x="3236484" y="3763724"/>
                <a:ext cx="155147" cy="831518"/>
              </a:xfrm>
              <a:custGeom>
                <a:avLst/>
                <a:gdLst/>
                <a:ahLst/>
                <a:cxnLst/>
                <a:rect l="l" t="t" r="r" b="b"/>
                <a:pathLst>
                  <a:path w="2021" h="10832" extrusionOk="0">
                    <a:moveTo>
                      <a:pt x="1554" y="1"/>
                    </a:moveTo>
                    <a:lnTo>
                      <a:pt x="0" y="10831"/>
                    </a:lnTo>
                    <a:lnTo>
                      <a:pt x="466" y="10831"/>
                    </a:lnTo>
                    <a:lnTo>
                      <a:pt x="2020" y="1"/>
                    </a:lnTo>
                    <a:close/>
                  </a:path>
                </a:pathLst>
              </a:custGeom>
              <a:solidFill>
                <a:srgbClr val="FFFFFF">
                  <a:alpha val="2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1"/>
              <p:cNvSpPr/>
              <p:nvPr/>
            </p:nvSpPr>
            <p:spPr>
              <a:xfrm>
                <a:off x="3316015" y="3763724"/>
                <a:ext cx="222703" cy="831518"/>
              </a:xfrm>
              <a:custGeom>
                <a:avLst/>
                <a:gdLst/>
                <a:ahLst/>
                <a:cxnLst/>
                <a:rect l="l" t="t" r="r" b="b"/>
                <a:pathLst>
                  <a:path w="2901" h="10832" extrusionOk="0">
                    <a:moveTo>
                      <a:pt x="1600" y="10831"/>
                    </a:moveTo>
                    <a:lnTo>
                      <a:pt x="2901" y="10831"/>
                    </a:lnTo>
                    <a:lnTo>
                      <a:pt x="2849" y="1"/>
                    </a:lnTo>
                    <a:lnTo>
                      <a:pt x="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1"/>
              <p:cNvSpPr/>
              <p:nvPr/>
            </p:nvSpPr>
            <p:spPr>
              <a:xfrm>
                <a:off x="3427328" y="3763724"/>
                <a:ext cx="111390" cy="831518"/>
              </a:xfrm>
              <a:custGeom>
                <a:avLst/>
                <a:gdLst/>
                <a:ahLst/>
                <a:cxnLst/>
                <a:rect l="l" t="t" r="r" b="b"/>
                <a:pathLst>
                  <a:path w="1451" h="10832" extrusionOk="0">
                    <a:moveTo>
                      <a:pt x="0" y="1"/>
                    </a:moveTo>
                    <a:cubicBezTo>
                      <a:pt x="0" y="1100"/>
                      <a:pt x="829" y="1129"/>
                      <a:pt x="818" y="2210"/>
                    </a:cubicBezTo>
                    <a:cubicBezTo>
                      <a:pt x="766" y="5531"/>
                      <a:pt x="818" y="10831"/>
                      <a:pt x="818" y="10831"/>
                    </a:cubicBezTo>
                    <a:lnTo>
                      <a:pt x="1451" y="10831"/>
                    </a:lnTo>
                    <a:lnTo>
                      <a:pt x="1399" y="1"/>
                    </a:lnTo>
                    <a:close/>
                  </a:path>
                </a:pathLst>
              </a:custGeom>
              <a:solidFill>
                <a:srgbClr val="FFFFFF">
                  <a:alpha val="2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1"/>
              <p:cNvSpPr/>
              <p:nvPr/>
            </p:nvSpPr>
            <p:spPr>
              <a:xfrm>
                <a:off x="3185203" y="3415201"/>
                <a:ext cx="51357" cy="255858"/>
              </a:xfrm>
              <a:custGeom>
                <a:avLst/>
                <a:gdLst/>
                <a:ahLst/>
                <a:cxnLst/>
                <a:rect l="l" t="t" r="r" b="b"/>
                <a:pathLst>
                  <a:path w="669" h="3333" extrusionOk="0">
                    <a:moveTo>
                      <a:pt x="668" y="0"/>
                    </a:moveTo>
                    <a:lnTo>
                      <a:pt x="668" y="0"/>
                    </a:lnTo>
                    <a:cubicBezTo>
                      <a:pt x="404" y="46"/>
                      <a:pt x="317" y="512"/>
                      <a:pt x="1" y="806"/>
                    </a:cubicBezTo>
                    <a:lnTo>
                      <a:pt x="1" y="3332"/>
                    </a:lnTo>
                    <a:cubicBezTo>
                      <a:pt x="58" y="3102"/>
                      <a:pt x="317" y="1514"/>
                      <a:pt x="668" y="0"/>
                    </a:cubicBezTo>
                    <a:close/>
                  </a:path>
                </a:pathLst>
              </a:custGeom>
              <a:solidFill>
                <a:srgbClr val="134F5C">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1"/>
              <p:cNvSpPr/>
              <p:nvPr/>
            </p:nvSpPr>
            <p:spPr>
              <a:xfrm>
                <a:off x="3450742" y="4594729"/>
                <a:ext cx="213414" cy="86207"/>
              </a:xfrm>
              <a:custGeom>
                <a:avLst/>
                <a:gdLst/>
                <a:ahLst/>
                <a:cxnLst/>
                <a:rect l="l" t="t" r="r" b="b"/>
                <a:pathLst>
                  <a:path w="2780" h="1123" extrusionOk="0">
                    <a:moveTo>
                      <a:pt x="0" y="6"/>
                    </a:moveTo>
                    <a:lnTo>
                      <a:pt x="0" y="1123"/>
                    </a:lnTo>
                    <a:lnTo>
                      <a:pt x="2671" y="1123"/>
                    </a:lnTo>
                    <a:cubicBezTo>
                      <a:pt x="2671" y="1123"/>
                      <a:pt x="2780" y="564"/>
                      <a:pt x="1802" y="518"/>
                    </a:cubicBezTo>
                    <a:cubicBezTo>
                      <a:pt x="1088" y="490"/>
                      <a:pt x="1007" y="0"/>
                      <a:pt x="1007" y="0"/>
                    </a:cubicBez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1"/>
              <p:cNvSpPr/>
              <p:nvPr/>
            </p:nvSpPr>
            <p:spPr>
              <a:xfrm>
                <a:off x="3170618" y="4595190"/>
                <a:ext cx="87592" cy="86207"/>
              </a:xfrm>
              <a:custGeom>
                <a:avLst/>
                <a:gdLst/>
                <a:ahLst/>
                <a:cxnLst/>
                <a:rect l="l" t="t" r="r" b="b"/>
                <a:pathLst>
                  <a:path w="1141" h="1123" extrusionOk="0">
                    <a:moveTo>
                      <a:pt x="1" y="1122"/>
                    </a:moveTo>
                    <a:lnTo>
                      <a:pt x="1140" y="1122"/>
                    </a:lnTo>
                    <a:lnTo>
                      <a:pt x="1140" y="0"/>
                    </a:lnTo>
                    <a:lnTo>
                      <a:pt x="3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1"/>
              <p:cNvSpPr/>
              <p:nvPr/>
            </p:nvSpPr>
            <p:spPr>
              <a:xfrm>
                <a:off x="3132234" y="4622979"/>
                <a:ext cx="113155" cy="58418"/>
              </a:xfrm>
              <a:custGeom>
                <a:avLst/>
                <a:gdLst/>
                <a:ahLst/>
                <a:cxnLst/>
                <a:rect l="l" t="t" r="r" b="b"/>
                <a:pathLst>
                  <a:path w="1474" h="761" extrusionOk="0">
                    <a:moveTo>
                      <a:pt x="0" y="760"/>
                    </a:moveTo>
                    <a:lnTo>
                      <a:pt x="1473" y="760"/>
                    </a:lnTo>
                    <a:lnTo>
                      <a:pt x="1473" y="398"/>
                    </a:lnTo>
                    <a:cubicBezTo>
                      <a:pt x="1473" y="173"/>
                      <a:pt x="1295" y="1"/>
                      <a:pt x="1076" y="1"/>
                    </a:cubicBezTo>
                    <a:lnTo>
                      <a:pt x="397" y="1"/>
                    </a:lnTo>
                    <a:cubicBezTo>
                      <a:pt x="173" y="1"/>
                      <a:pt x="0" y="179"/>
                      <a:pt x="0" y="398"/>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1"/>
              <p:cNvSpPr/>
              <p:nvPr/>
            </p:nvSpPr>
            <p:spPr>
              <a:xfrm>
                <a:off x="3408750" y="3388179"/>
                <a:ext cx="129967" cy="375611"/>
              </a:xfrm>
              <a:custGeom>
                <a:avLst/>
                <a:gdLst/>
                <a:ahLst/>
                <a:cxnLst/>
                <a:rect l="l" t="t" r="r" b="b"/>
                <a:pathLst>
                  <a:path w="1693" h="4893" extrusionOk="0">
                    <a:moveTo>
                      <a:pt x="1290" y="1"/>
                    </a:moveTo>
                    <a:lnTo>
                      <a:pt x="1290" y="1"/>
                    </a:lnTo>
                    <a:cubicBezTo>
                      <a:pt x="1272" y="864"/>
                      <a:pt x="1301" y="2424"/>
                      <a:pt x="1226" y="2907"/>
                    </a:cubicBezTo>
                    <a:cubicBezTo>
                      <a:pt x="985" y="4415"/>
                      <a:pt x="1" y="4893"/>
                      <a:pt x="1" y="4893"/>
                    </a:cubicBezTo>
                    <a:lnTo>
                      <a:pt x="1693" y="4893"/>
                    </a:lnTo>
                    <a:lnTo>
                      <a:pt x="1693" y="1969"/>
                    </a:lnTo>
                    <a:cubicBezTo>
                      <a:pt x="1693" y="1497"/>
                      <a:pt x="1503" y="519"/>
                      <a:pt x="1290" y="1"/>
                    </a:cubicBezTo>
                    <a:close/>
                  </a:path>
                </a:pathLst>
              </a:custGeom>
              <a:solidFill>
                <a:srgbClr val="134F5C">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1"/>
              <p:cNvSpPr/>
              <p:nvPr/>
            </p:nvSpPr>
            <p:spPr>
              <a:xfrm>
                <a:off x="3481679" y="3541099"/>
                <a:ext cx="160828" cy="295622"/>
              </a:xfrm>
              <a:custGeom>
                <a:avLst/>
                <a:gdLst/>
                <a:ahLst/>
                <a:cxnLst/>
                <a:rect l="l" t="t" r="r" b="b"/>
                <a:pathLst>
                  <a:path w="2095" h="3851" extrusionOk="0">
                    <a:moveTo>
                      <a:pt x="1715" y="0"/>
                    </a:moveTo>
                    <a:cubicBezTo>
                      <a:pt x="1715" y="0"/>
                      <a:pt x="1324" y="409"/>
                      <a:pt x="823" y="593"/>
                    </a:cubicBezTo>
                    <a:cubicBezTo>
                      <a:pt x="863" y="639"/>
                      <a:pt x="984" y="863"/>
                      <a:pt x="1042" y="1024"/>
                    </a:cubicBezTo>
                    <a:lnTo>
                      <a:pt x="363" y="2935"/>
                    </a:lnTo>
                    <a:cubicBezTo>
                      <a:pt x="363" y="2935"/>
                      <a:pt x="104" y="2941"/>
                      <a:pt x="0" y="3079"/>
                    </a:cubicBezTo>
                    <a:lnTo>
                      <a:pt x="484" y="3850"/>
                    </a:lnTo>
                    <a:lnTo>
                      <a:pt x="806" y="3229"/>
                    </a:lnTo>
                    <a:lnTo>
                      <a:pt x="1980" y="1347"/>
                    </a:lnTo>
                    <a:cubicBezTo>
                      <a:pt x="2072" y="1157"/>
                      <a:pt x="2095" y="909"/>
                      <a:pt x="1715" y="0"/>
                    </a:cubicBezTo>
                    <a:close/>
                  </a:path>
                </a:pathLst>
              </a:custGeom>
              <a:solidFill>
                <a:srgbClr val="6E3E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1"/>
              <p:cNvSpPr/>
              <p:nvPr/>
            </p:nvSpPr>
            <p:spPr>
              <a:xfrm>
                <a:off x="2824704" y="1073725"/>
                <a:ext cx="979553" cy="884026"/>
              </a:xfrm>
              <a:custGeom>
                <a:avLst/>
                <a:gdLst/>
                <a:ahLst/>
                <a:cxnLst/>
                <a:rect l="l" t="t" r="r" b="b"/>
                <a:pathLst>
                  <a:path w="12760" h="11516" extrusionOk="0">
                    <a:moveTo>
                      <a:pt x="6377" y="0"/>
                    </a:moveTo>
                    <a:cubicBezTo>
                      <a:pt x="2855" y="0"/>
                      <a:pt x="1" y="2274"/>
                      <a:pt x="1" y="5076"/>
                    </a:cubicBezTo>
                    <a:cubicBezTo>
                      <a:pt x="1" y="6877"/>
                      <a:pt x="1169" y="8460"/>
                      <a:pt x="2947" y="9358"/>
                    </a:cubicBezTo>
                    <a:cubicBezTo>
                      <a:pt x="2717" y="9847"/>
                      <a:pt x="2303" y="10474"/>
                      <a:pt x="1601" y="10739"/>
                    </a:cubicBezTo>
                    <a:cubicBezTo>
                      <a:pt x="852" y="11027"/>
                      <a:pt x="3828" y="11516"/>
                      <a:pt x="5387" y="10094"/>
                    </a:cubicBezTo>
                    <a:cubicBezTo>
                      <a:pt x="5710" y="10135"/>
                      <a:pt x="6043" y="10158"/>
                      <a:pt x="6377" y="10158"/>
                    </a:cubicBezTo>
                    <a:cubicBezTo>
                      <a:pt x="9905" y="10158"/>
                      <a:pt x="12759" y="7885"/>
                      <a:pt x="12759" y="5082"/>
                    </a:cubicBezTo>
                    <a:cubicBezTo>
                      <a:pt x="12759" y="2274"/>
                      <a:pt x="9905" y="0"/>
                      <a:pt x="637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7" name="Google Shape;447;p1"/>
              <p:cNvGrpSpPr/>
              <p:nvPr/>
            </p:nvGrpSpPr>
            <p:grpSpPr>
              <a:xfrm>
                <a:off x="3050673" y="1341842"/>
                <a:ext cx="527534" cy="273511"/>
                <a:chOff x="7999109" y="908965"/>
                <a:chExt cx="502461" cy="260512"/>
              </a:xfrm>
            </p:grpSpPr>
            <p:sp>
              <p:nvSpPr>
                <p:cNvPr id="448" name="Google Shape;448;p1"/>
                <p:cNvSpPr/>
                <p:nvPr/>
              </p:nvSpPr>
              <p:spPr>
                <a:xfrm>
                  <a:off x="7999109" y="908965"/>
                  <a:ext cx="178480" cy="31220"/>
                </a:xfrm>
                <a:custGeom>
                  <a:avLst/>
                  <a:gdLst/>
                  <a:ahLst/>
                  <a:cxnLst/>
                  <a:rect l="l" t="t" r="r" b="b"/>
                  <a:pathLst>
                    <a:path w="2441" h="427" extrusionOk="0">
                      <a:moveTo>
                        <a:pt x="0" y="1"/>
                      </a:moveTo>
                      <a:lnTo>
                        <a:pt x="2440" y="1"/>
                      </a:lnTo>
                      <a:lnTo>
                        <a:pt x="2440" y="426"/>
                      </a:lnTo>
                      <a:lnTo>
                        <a:pt x="0" y="426"/>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1"/>
                <p:cNvSpPr/>
                <p:nvPr/>
              </p:nvSpPr>
              <p:spPr>
                <a:xfrm>
                  <a:off x="7999109"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1"/>
                <p:cNvSpPr/>
                <p:nvPr/>
              </p:nvSpPr>
              <p:spPr>
                <a:xfrm>
                  <a:off x="8266715"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451" name="Google Shape;451;p1"/>
                <p:cNvSpPr/>
                <p:nvPr/>
              </p:nvSpPr>
              <p:spPr>
                <a:xfrm>
                  <a:off x="8216192" y="908965"/>
                  <a:ext cx="285378" cy="31220"/>
                </a:xfrm>
                <a:custGeom>
                  <a:avLst/>
                  <a:gdLst/>
                  <a:ahLst/>
                  <a:cxnLst/>
                  <a:rect l="l" t="t" r="r" b="b"/>
                  <a:pathLst>
                    <a:path w="3903" h="427" extrusionOk="0">
                      <a:moveTo>
                        <a:pt x="1" y="1"/>
                      </a:moveTo>
                      <a:lnTo>
                        <a:pt x="3902" y="1"/>
                      </a:lnTo>
                      <a:lnTo>
                        <a:pt x="3902" y="426"/>
                      </a:lnTo>
                      <a:lnTo>
                        <a:pt x="1" y="426"/>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1"/>
                <p:cNvSpPr/>
                <p:nvPr/>
              </p:nvSpPr>
              <p:spPr>
                <a:xfrm>
                  <a:off x="7999109" y="985591"/>
                  <a:ext cx="104412" cy="30781"/>
                </a:xfrm>
                <a:custGeom>
                  <a:avLst/>
                  <a:gdLst/>
                  <a:ahLst/>
                  <a:cxnLst/>
                  <a:rect l="l" t="t" r="r" b="b"/>
                  <a:pathLst>
                    <a:path w="1428" h="421" extrusionOk="0">
                      <a:moveTo>
                        <a:pt x="0" y="0"/>
                      </a:moveTo>
                      <a:lnTo>
                        <a:pt x="1427" y="0"/>
                      </a:lnTo>
                      <a:lnTo>
                        <a:pt x="1427" y="420"/>
                      </a:lnTo>
                      <a:lnTo>
                        <a:pt x="0" y="42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1"/>
                <p:cNvSpPr/>
                <p:nvPr/>
              </p:nvSpPr>
              <p:spPr>
                <a:xfrm>
                  <a:off x="8141759" y="985591"/>
                  <a:ext cx="144334" cy="30781"/>
                </a:xfrm>
                <a:custGeom>
                  <a:avLst/>
                  <a:gdLst/>
                  <a:ahLst/>
                  <a:cxnLst/>
                  <a:rect l="l" t="t" r="r" b="b"/>
                  <a:pathLst>
                    <a:path w="1974" h="421" extrusionOk="0">
                      <a:moveTo>
                        <a:pt x="0" y="0"/>
                      </a:moveTo>
                      <a:lnTo>
                        <a:pt x="1974" y="0"/>
                      </a:lnTo>
                      <a:lnTo>
                        <a:pt x="1974" y="420"/>
                      </a:lnTo>
                      <a:lnTo>
                        <a:pt x="0" y="42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1"/>
                <p:cNvSpPr/>
                <p:nvPr/>
              </p:nvSpPr>
              <p:spPr>
                <a:xfrm>
                  <a:off x="8328937" y="985591"/>
                  <a:ext cx="172630" cy="30781"/>
                </a:xfrm>
                <a:custGeom>
                  <a:avLst/>
                  <a:gdLst/>
                  <a:ahLst/>
                  <a:cxnLst/>
                  <a:rect l="l" t="t" r="r" b="b"/>
                  <a:pathLst>
                    <a:path w="2361" h="421" extrusionOk="0">
                      <a:moveTo>
                        <a:pt x="1" y="0"/>
                      </a:moveTo>
                      <a:lnTo>
                        <a:pt x="2360" y="0"/>
                      </a:lnTo>
                      <a:lnTo>
                        <a:pt x="2360" y="420"/>
                      </a:lnTo>
                      <a:lnTo>
                        <a:pt x="1" y="42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1"/>
                <p:cNvSpPr/>
                <p:nvPr/>
              </p:nvSpPr>
              <p:spPr>
                <a:xfrm>
                  <a:off x="7999109" y="1138696"/>
                  <a:ext cx="142287" cy="30781"/>
                </a:xfrm>
                <a:custGeom>
                  <a:avLst/>
                  <a:gdLst/>
                  <a:ahLst/>
                  <a:cxnLst/>
                  <a:rect l="l" t="t" r="r" b="b"/>
                  <a:pathLst>
                    <a:path w="1946" h="421" extrusionOk="0">
                      <a:moveTo>
                        <a:pt x="0" y="1"/>
                      </a:moveTo>
                      <a:lnTo>
                        <a:pt x="1945" y="1"/>
                      </a:lnTo>
                      <a:lnTo>
                        <a:pt x="1945" y="421"/>
                      </a:lnTo>
                      <a:lnTo>
                        <a:pt x="0" y="42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56" name="Google Shape;456;p1"/>
            <p:cNvSpPr/>
            <p:nvPr/>
          </p:nvSpPr>
          <p:spPr>
            <a:xfrm>
              <a:off x="1049321" y="900579"/>
              <a:ext cx="136492" cy="136492"/>
            </a:xfrm>
            <a:custGeom>
              <a:avLst/>
              <a:gdLst/>
              <a:ahLst/>
              <a:cxnLst/>
              <a:rect l="l" t="t" r="r" b="b"/>
              <a:pathLst>
                <a:path w="4231" h="4231" extrusionOk="0">
                  <a:moveTo>
                    <a:pt x="4231" y="2118"/>
                  </a:moveTo>
                  <a:cubicBezTo>
                    <a:pt x="4231" y="3287"/>
                    <a:pt x="3287" y="4230"/>
                    <a:pt x="2119" y="4230"/>
                  </a:cubicBezTo>
                  <a:cubicBezTo>
                    <a:pt x="950" y="4230"/>
                    <a:pt x="1" y="3287"/>
                    <a:pt x="1" y="2118"/>
                  </a:cubicBezTo>
                  <a:cubicBezTo>
                    <a:pt x="1" y="950"/>
                    <a:pt x="950" y="1"/>
                    <a:pt x="2119" y="1"/>
                  </a:cubicBezTo>
                  <a:cubicBezTo>
                    <a:pt x="3287" y="1"/>
                    <a:pt x="4231" y="950"/>
                    <a:pt x="4231" y="211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g2e08770676c_0_31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Overview</a:t>
            </a:r>
            <a:endParaRPr/>
          </a:p>
        </p:txBody>
      </p:sp>
      <p:sp>
        <p:nvSpPr>
          <p:cNvPr id="612" name="Google Shape;612;g2e08770676c_0_312"/>
          <p:cNvSpPr txBox="1">
            <a:spLocks noGrp="1"/>
          </p:cNvSpPr>
          <p:nvPr>
            <p:ph type="body" idx="4294967295"/>
          </p:nvPr>
        </p:nvSpPr>
        <p:spPr>
          <a:xfrm>
            <a:off x="720000" y="1215751"/>
            <a:ext cx="77040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Following the Paper: ”</a:t>
            </a:r>
            <a:r>
              <a:rPr lang="en" b="1" u="sng">
                <a:solidFill>
                  <a:schemeClr val="hlink"/>
                </a:solidFill>
                <a:hlinkClick r:id="rId3"/>
              </a:rPr>
              <a:t>Deep Reinforcement Learning for Unsupervised Video Summarization with Diversity-Representativeness Reward</a:t>
            </a:r>
            <a:r>
              <a:rPr lang="en"/>
              <a:t>”  (Kaiyang Zhou, Yu Qiao and Tao Xiang, 2018).</a:t>
            </a:r>
            <a:endParaRPr/>
          </a:p>
          <a:p>
            <a:pPr marL="0" lvl="0" indent="0" algn="l" rtl="0">
              <a:spcBef>
                <a:spcPts val="0"/>
              </a:spcBef>
              <a:spcAft>
                <a:spcPts val="0"/>
              </a:spcAft>
              <a:buNone/>
            </a:pPr>
            <a:endParaRPr/>
          </a:p>
          <a:p>
            <a:pPr marL="0" lvl="0" indent="0" algn="l" rtl="0">
              <a:lnSpc>
                <a:spcPct val="115000"/>
              </a:lnSpc>
              <a:spcBef>
                <a:spcPts val="0"/>
              </a:spcBef>
              <a:spcAft>
                <a:spcPts val="0"/>
              </a:spcAft>
              <a:buSzPts val="1400"/>
              <a:buNone/>
            </a:pPr>
            <a:endParaRPr/>
          </a:p>
        </p:txBody>
      </p:sp>
      <p:pic>
        <p:nvPicPr>
          <p:cNvPr id="613" name="Google Shape;613;g2e08770676c_0_312"/>
          <p:cNvPicPr preferRelativeResize="0"/>
          <p:nvPr/>
        </p:nvPicPr>
        <p:blipFill>
          <a:blip r:embed="rId4">
            <a:alphaModFix/>
          </a:blip>
          <a:stretch>
            <a:fillRect/>
          </a:stretch>
        </p:blipFill>
        <p:spPr>
          <a:xfrm>
            <a:off x="618625" y="2108025"/>
            <a:ext cx="7906726" cy="1988000"/>
          </a:xfrm>
          <a:prstGeom prst="rect">
            <a:avLst/>
          </a:prstGeom>
          <a:noFill/>
          <a:ln>
            <a:noFill/>
          </a:ln>
        </p:spPr>
      </p:pic>
      <p:sp>
        <p:nvSpPr>
          <p:cNvPr id="614" name="Google Shape;614;g2e08770676c_0_3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g272c430c05d_0_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Key Words</a:t>
            </a:r>
            <a:endParaRPr/>
          </a:p>
        </p:txBody>
      </p:sp>
      <p:sp>
        <p:nvSpPr>
          <p:cNvPr id="620" name="Google Shape;620;g272c430c05d_0_0"/>
          <p:cNvSpPr txBox="1">
            <a:spLocks noGrp="1"/>
          </p:cNvSpPr>
          <p:nvPr>
            <p:ph type="body" idx="4294967295"/>
          </p:nvPr>
        </p:nvSpPr>
        <p:spPr>
          <a:xfrm>
            <a:off x="720000" y="1215751"/>
            <a:ext cx="7704000" cy="33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a:t>Sequential decision making process</a:t>
            </a:r>
            <a:endParaRPr/>
          </a:p>
        </p:txBody>
      </p:sp>
      <p:sp>
        <p:nvSpPr>
          <p:cNvPr id="621" name="Google Shape;621;g272c430c05d_0_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622" name="Google Shape;622;g272c430c05d_0_0"/>
          <p:cNvSpPr txBox="1">
            <a:spLocks noGrp="1"/>
          </p:cNvSpPr>
          <p:nvPr>
            <p:ph type="body" idx="4294967295"/>
          </p:nvPr>
        </p:nvSpPr>
        <p:spPr>
          <a:xfrm>
            <a:off x="720000" y="1872751"/>
            <a:ext cx="7704000" cy="33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a:t>Deep Summarization Network - DSN</a:t>
            </a:r>
            <a:endParaRPr/>
          </a:p>
        </p:txBody>
      </p:sp>
      <p:sp>
        <p:nvSpPr>
          <p:cNvPr id="623" name="Google Shape;623;g272c430c05d_0_0"/>
          <p:cNvSpPr txBox="1">
            <a:spLocks noGrp="1"/>
          </p:cNvSpPr>
          <p:nvPr>
            <p:ph type="body" idx="4294967295"/>
          </p:nvPr>
        </p:nvSpPr>
        <p:spPr>
          <a:xfrm>
            <a:off x="720000" y="2529750"/>
            <a:ext cx="3628500" cy="33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a:t>Frame -&gt; Selected Frame</a:t>
            </a:r>
            <a:endParaRPr/>
          </a:p>
        </p:txBody>
      </p:sp>
      <p:sp>
        <p:nvSpPr>
          <p:cNvPr id="624" name="Google Shape;624;g272c430c05d_0_0"/>
          <p:cNvSpPr txBox="1">
            <a:spLocks noGrp="1"/>
          </p:cNvSpPr>
          <p:nvPr>
            <p:ph type="body" idx="4294967295"/>
          </p:nvPr>
        </p:nvSpPr>
        <p:spPr>
          <a:xfrm>
            <a:off x="720000" y="3142100"/>
            <a:ext cx="3919500" cy="33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a:t>End-to-end reinforcement learning framework</a:t>
            </a:r>
            <a:endParaRPr/>
          </a:p>
        </p:txBody>
      </p:sp>
      <p:sp>
        <p:nvSpPr>
          <p:cNvPr id="625" name="Google Shape;625;g272c430c05d_0_0"/>
          <p:cNvSpPr txBox="1">
            <a:spLocks noGrp="1"/>
          </p:cNvSpPr>
          <p:nvPr>
            <p:ph type="body" idx="4294967295"/>
          </p:nvPr>
        </p:nvSpPr>
        <p:spPr>
          <a:xfrm>
            <a:off x="720000" y="3776776"/>
            <a:ext cx="7704000" cy="33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400"/>
              <a:buFont typeface="Arial"/>
              <a:buNone/>
            </a:pPr>
            <a:r>
              <a:rPr lang="en"/>
              <a:t>Diversity-Representativeness Reward Function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g2e08770676c_0_40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Overall learning process</a:t>
            </a:r>
            <a:endParaRPr/>
          </a:p>
        </p:txBody>
      </p:sp>
      <p:pic>
        <p:nvPicPr>
          <p:cNvPr id="631" name="Google Shape;631;g2e08770676c_0_401"/>
          <p:cNvPicPr preferRelativeResize="0"/>
          <p:nvPr/>
        </p:nvPicPr>
        <p:blipFill>
          <a:blip r:embed="rId3">
            <a:alphaModFix/>
          </a:blip>
          <a:stretch>
            <a:fillRect/>
          </a:stretch>
        </p:blipFill>
        <p:spPr>
          <a:xfrm>
            <a:off x="593625" y="1163625"/>
            <a:ext cx="7956774" cy="3245499"/>
          </a:xfrm>
          <a:prstGeom prst="rect">
            <a:avLst/>
          </a:prstGeom>
          <a:noFill/>
          <a:ln>
            <a:noFill/>
          </a:ln>
        </p:spPr>
      </p:pic>
      <p:sp>
        <p:nvSpPr>
          <p:cNvPr id="632" name="Google Shape;632;g2e08770676c_0_40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g2e0b906d759_0_4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Overall learning process</a:t>
            </a:r>
            <a:endParaRPr/>
          </a:p>
        </p:txBody>
      </p:sp>
      <p:pic>
        <p:nvPicPr>
          <p:cNvPr id="638" name="Google Shape;638;g2e0b906d759_0_45"/>
          <p:cNvPicPr preferRelativeResize="0"/>
          <p:nvPr/>
        </p:nvPicPr>
        <p:blipFill>
          <a:blip r:embed="rId3">
            <a:alphaModFix/>
          </a:blip>
          <a:stretch>
            <a:fillRect/>
          </a:stretch>
        </p:blipFill>
        <p:spPr>
          <a:xfrm>
            <a:off x="593625" y="1163625"/>
            <a:ext cx="7956774" cy="3245499"/>
          </a:xfrm>
          <a:prstGeom prst="rect">
            <a:avLst/>
          </a:prstGeom>
          <a:noFill/>
          <a:ln>
            <a:noFill/>
          </a:ln>
        </p:spPr>
      </p:pic>
      <p:sp>
        <p:nvSpPr>
          <p:cNvPr id="639" name="Google Shape;639;g2e0b906d759_0_45"/>
          <p:cNvSpPr/>
          <p:nvPr/>
        </p:nvSpPr>
        <p:spPr>
          <a:xfrm>
            <a:off x="720000" y="2698500"/>
            <a:ext cx="1601100" cy="3885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0" name="Google Shape;640;g2e0b906d759_0_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g2e0b906d759_0_6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Overall learning process</a:t>
            </a:r>
            <a:endParaRPr/>
          </a:p>
        </p:txBody>
      </p:sp>
      <p:pic>
        <p:nvPicPr>
          <p:cNvPr id="646" name="Google Shape;646;g2e0b906d759_0_67"/>
          <p:cNvPicPr preferRelativeResize="0"/>
          <p:nvPr/>
        </p:nvPicPr>
        <p:blipFill>
          <a:blip r:embed="rId3">
            <a:alphaModFix/>
          </a:blip>
          <a:stretch>
            <a:fillRect/>
          </a:stretch>
        </p:blipFill>
        <p:spPr>
          <a:xfrm>
            <a:off x="593625" y="1163625"/>
            <a:ext cx="7956774" cy="3245499"/>
          </a:xfrm>
          <a:prstGeom prst="rect">
            <a:avLst/>
          </a:prstGeom>
          <a:noFill/>
          <a:ln>
            <a:noFill/>
          </a:ln>
        </p:spPr>
      </p:pic>
      <p:sp>
        <p:nvSpPr>
          <p:cNvPr id="647" name="Google Shape;647;g2e0b906d759_0_67"/>
          <p:cNvSpPr/>
          <p:nvPr/>
        </p:nvSpPr>
        <p:spPr>
          <a:xfrm>
            <a:off x="5734900" y="3074225"/>
            <a:ext cx="686700" cy="2913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8" name="Google Shape;648;g2e0b906d759_0_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e0b906d759_0_7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Overall learning process</a:t>
            </a:r>
            <a:endParaRPr/>
          </a:p>
        </p:txBody>
      </p:sp>
      <p:pic>
        <p:nvPicPr>
          <p:cNvPr id="654" name="Google Shape;654;g2e0b906d759_0_73"/>
          <p:cNvPicPr preferRelativeResize="0"/>
          <p:nvPr/>
        </p:nvPicPr>
        <p:blipFill>
          <a:blip r:embed="rId3">
            <a:alphaModFix/>
          </a:blip>
          <a:stretch>
            <a:fillRect/>
          </a:stretch>
        </p:blipFill>
        <p:spPr>
          <a:xfrm>
            <a:off x="593625" y="1163625"/>
            <a:ext cx="7956774" cy="3245499"/>
          </a:xfrm>
          <a:prstGeom prst="rect">
            <a:avLst/>
          </a:prstGeom>
          <a:noFill/>
          <a:ln>
            <a:noFill/>
          </a:ln>
        </p:spPr>
      </p:pic>
      <p:sp>
        <p:nvSpPr>
          <p:cNvPr id="655" name="Google Shape;655;g2e0b906d759_0_73"/>
          <p:cNvSpPr/>
          <p:nvPr/>
        </p:nvSpPr>
        <p:spPr>
          <a:xfrm>
            <a:off x="5734900" y="2686075"/>
            <a:ext cx="796800" cy="2913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56" name="Google Shape;656;g2e0b906d759_0_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g2e0b906d759_0_9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Overall learning process</a:t>
            </a:r>
            <a:endParaRPr/>
          </a:p>
        </p:txBody>
      </p:sp>
      <p:pic>
        <p:nvPicPr>
          <p:cNvPr id="662" name="Google Shape;662;g2e0b906d759_0_97"/>
          <p:cNvPicPr preferRelativeResize="0"/>
          <p:nvPr/>
        </p:nvPicPr>
        <p:blipFill>
          <a:blip r:embed="rId3">
            <a:alphaModFix/>
          </a:blip>
          <a:stretch>
            <a:fillRect/>
          </a:stretch>
        </p:blipFill>
        <p:spPr>
          <a:xfrm>
            <a:off x="593625" y="1163625"/>
            <a:ext cx="7956774" cy="3245499"/>
          </a:xfrm>
          <a:prstGeom prst="rect">
            <a:avLst/>
          </a:prstGeom>
          <a:noFill/>
          <a:ln>
            <a:noFill/>
          </a:ln>
        </p:spPr>
      </p:pic>
      <p:sp>
        <p:nvSpPr>
          <p:cNvPr id="663" name="Google Shape;663;g2e0b906d759_0_97"/>
          <p:cNvSpPr/>
          <p:nvPr/>
        </p:nvSpPr>
        <p:spPr>
          <a:xfrm>
            <a:off x="6070775" y="1163625"/>
            <a:ext cx="2479500" cy="11397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4" name="Google Shape;664;g2e0b906d759_0_9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g2e0b906d759_0_15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Deep Summarization Network (DSN)</a:t>
            </a:r>
            <a:endParaRPr/>
          </a:p>
        </p:txBody>
      </p:sp>
      <p:pic>
        <p:nvPicPr>
          <p:cNvPr id="670" name="Google Shape;670;g2e0b906d759_0_152"/>
          <p:cNvPicPr preferRelativeResize="0"/>
          <p:nvPr/>
        </p:nvPicPr>
        <p:blipFill>
          <a:blip r:embed="rId3">
            <a:alphaModFix/>
          </a:blip>
          <a:stretch>
            <a:fillRect/>
          </a:stretch>
        </p:blipFill>
        <p:spPr>
          <a:xfrm>
            <a:off x="560213" y="1787500"/>
            <a:ext cx="3991374" cy="1416921"/>
          </a:xfrm>
          <a:prstGeom prst="rect">
            <a:avLst/>
          </a:prstGeom>
          <a:noFill/>
          <a:ln>
            <a:noFill/>
          </a:ln>
        </p:spPr>
      </p:pic>
      <p:sp>
        <p:nvSpPr>
          <p:cNvPr id="671" name="Google Shape;671;g2e0b906d759_0_152"/>
          <p:cNvSpPr txBox="1"/>
          <p:nvPr/>
        </p:nvSpPr>
        <p:spPr>
          <a:xfrm>
            <a:off x="1173200" y="3262650"/>
            <a:ext cx="2765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Lato"/>
                <a:ea typeface="Lato"/>
                <a:cs typeface="Lato"/>
                <a:sym typeface="Lato"/>
              </a:rPr>
              <a:t>DSN Encoder-Decoder Framework</a:t>
            </a:r>
            <a:endParaRPr sz="1200">
              <a:latin typeface="Lato"/>
              <a:ea typeface="Lato"/>
              <a:cs typeface="Lato"/>
              <a:sym typeface="Lato"/>
            </a:endParaRPr>
          </a:p>
        </p:txBody>
      </p:sp>
      <p:sp>
        <p:nvSpPr>
          <p:cNvPr id="672" name="Google Shape;672;g2e0b906d759_0_1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g2e0b906d759_0_1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Deep Summarization Network (DSN)</a:t>
            </a:r>
            <a:endParaRPr/>
          </a:p>
        </p:txBody>
      </p:sp>
      <p:pic>
        <p:nvPicPr>
          <p:cNvPr id="678" name="Google Shape;678;g2e0b906d759_0_19"/>
          <p:cNvPicPr preferRelativeResize="0"/>
          <p:nvPr/>
        </p:nvPicPr>
        <p:blipFill>
          <a:blip r:embed="rId3">
            <a:alphaModFix/>
          </a:blip>
          <a:stretch>
            <a:fillRect/>
          </a:stretch>
        </p:blipFill>
        <p:spPr>
          <a:xfrm>
            <a:off x="560213" y="1787500"/>
            <a:ext cx="3991374" cy="1416921"/>
          </a:xfrm>
          <a:prstGeom prst="rect">
            <a:avLst/>
          </a:prstGeom>
          <a:noFill/>
          <a:ln>
            <a:noFill/>
          </a:ln>
        </p:spPr>
      </p:pic>
      <p:sp>
        <p:nvSpPr>
          <p:cNvPr id="679" name="Google Shape;679;g2e0b906d759_0_19"/>
          <p:cNvSpPr txBox="1"/>
          <p:nvPr/>
        </p:nvSpPr>
        <p:spPr>
          <a:xfrm>
            <a:off x="1173200" y="3262650"/>
            <a:ext cx="2765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Lato"/>
                <a:ea typeface="Lato"/>
                <a:cs typeface="Lato"/>
                <a:sym typeface="Lato"/>
              </a:rPr>
              <a:t>DSN Encoder-Decoder Framework</a:t>
            </a:r>
            <a:endParaRPr sz="1200">
              <a:latin typeface="Lato"/>
              <a:ea typeface="Lato"/>
              <a:cs typeface="Lato"/>
              <a:sym typeface="Lato"/>
            </a:endParaRPr>
          </a:p>
        </p:txBody>
      </p:sp>
      <p:sp>
        <p:nvSpPr>
          <p:cNvPr id="680" name="Google Shape;680;g2e0b906d759_0_19"/>
          <p:cNvSpPr/>
          <p:nvPr/>
        </p:nvSpPr>
        <p:spPr>
          <a:xfrm>
            <a:off x="720000" y="1972725"/>
            <a:ext cx="1843800" cy="9699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81" name="Google Shape;681;g2e0b906d759_0_19"/>
          <p:cNvSpPr txBox="1"/>
          <p:nvPr/>
        </p:nvSpPr>
        <p:spPr>
          <a:xfrm>
            <a:off x="4690025" y="1569875"/>
            <a:ext cx="3914700" cy="1046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chemeClr val="dk1"/>
                </a:solidFill>
                <a:latin typeface="Lato"/>
                <a:ea typeface="Lato"/>
                <a:cs typeface="Lato"/>
                <a:sym typeface="Lato"/>
              </a:rPr>
              <a:t>A convolutional neural network (CNN) that extracts visual features 	         from the input video frames                       with the length </a:t>
            </a:r>
            <a:r>
              <a:rPr lang="en" i="1">
                <a:solidFill>
                  <a:schemeClr val="dk1"/>
                </a:solidFill>
                <a:latin typeface="Cambria Math"/>
                <a:ea typeface="Cambria Math"/>
                <a:cs typeface="Cambria Math"/>
                <a:sym typeface="Cambria Math"/>
              </a:rPr>
              <a:t>T</a:t>
            </a:r>
            <a:r>
              <a:rPr lang="en">
                <a:solidFill>
                  <a:schemeClr val="dk1"/>
                </a:solidFill>
                <a:latin typeface="Lato"/>
                <a:ea typeface="Lato"/>
                <a:cs typeface="Lato"/>
                <a:sym typeface="Lato"/>
              </a:rPr>
              <a:t>.</a:t>
            </a:r>
            <a:endParaRPr>
              <a:solidFill>
                <a:schemeClr val="dk1"/>
              </a:solidFill>
              <a:latin typeface="Lato"/>
              <a:ea typeface="Lato"/>
              <a:cs typeface="Lato"/>
              <a:sym typeface="Lato"/>
            </a:endParaRPr>
          </a:p>
        </p:txBody>
      </p:sp>
      <p:pic>
        <p:nvPicPr>
          <p:cNvPr id="682" name="Google Shape;682;g2e0b906d759_0_19"/>
          <p:cNvPicPr preferRelativeResize="0"/>
          <p:nvPr/>
        </p:nvPicPr>
        <p:blipFill>
          <a:blip r:embed="rId4">
            <a:alphaModFix/>
          </a:blip>
          <a:stretch>
            <a:fillRect/>
          </a:stretch>
        </p:blipFill>
        <p:spPr>
          <a:xfrm>
            <a:off x="5859500" y="2280525"/>
            <a:ext cx="657125" cy="247721"/>
          </a:xfrm>
          <a:prstGeom prst="rect">
            <a:avLst/>
          </a:prstGeom>
          <a:noFill/>
          <a:ln>
            <a:noFill/>
          </a:ln>
        </p:spPr>
      </p:pic>
      <p:pic>
        <p:nvPicPr>
          <p:cNvPr id="683" name="Google Shape;683;g2e0b906d759_0_19"/>
          <p:cNvPicPr preferRelativeResize="0"/>
          <p:nvPr/>
        </p:nvPicPr>
        <p:blipFill>
          <a:blip r:embed="rId5">
            <a:alphaModFix/>
          </a:blip>
          <a:stretch>
            <a:fillRect/>
          </a:stretch>
        </p:blipFill>
        <p:spPr>
          <a:xfrm>
            <a:off x="6637225" y="1972713"/>
            <a:ext cx="657124" cy="241025"/>
          </a:xfrm>
          <a:prstGeom prst="rect">
            <a:avLst/>
          </a:prstGeom>
          <a:noFill/>
          <a:ln>
            <a:noFill/>
          </a:ln>
        </p:spPr>
      </p:pic>
      <p:sp>
        <p:nvSpPr>
          <p:cNvPr id="684" name="Google Shape;684;g2e0b906d759_0_19"/>
          <p:cNvSpPr txBox="1"/>
          <p:nvPr/>
        </p:nvSpPr>
        <p:spPr>
          <a:xfrm>
            <a:off x="4690025" y="2703525"/>
            <a:ext cx="3914700" cy="723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chemeClr val="dk1"/>
                </a:solidFill>
                <a:latin typeface="Lato"/>
                <a:ea typeface="Lato"/>
                <a:cs typeface="Lato"/>
                <a:sym typeface="Lato"/>
              </a:rPr>
              <a:t>The GoogLeNet (Szegedy et al. 2015) pretrained on ImageNet was used as DSN Encoder.</a:t>
            </a:r>
            <a:endParaRPr>
              <a:solidFill>
                <a:schemeClr val="dk1"/>
              </a:solidFill>
              <a:latin typeface="Lato"/>
              <a:ea typeface="Lato"/>
              <a:cs typeface="Lato"/>
              <a:sym typeface="Lato"/>
            </a:endParaRPr>
          </a:p>
        </p:txBody>
      </p:sp>
      <p:cxnSp>
        <p:nvCxnSpPr>
          <p:cNvPr id="685" name="Google Shape;685;g2e0b906d759_0_19"/>
          <p:cNvCxnSpPr/>
          <p:nvPr/>
        </p:nvCxnSpPr>
        <p:spPr>
          <a:xfrm rot="10800000">
            <a:off x="1173200" y="2992675"/>
            <a:ext cx="0" cy="982800"/>
          </a:xfrm>
          <a:prstGeom prst="straightConnector1">
            <a:avLst/>
          </a:prstGeom>
          <a:noFill/>
          <a:ln w="19050" cap="flat" cmpd="sng">
            <a:solidFill>
              <a:schemeClr val="dk2"/>
            </a:solidFill>
            <a:prstDash val="solid"/>
            <a:round/>
            <a:headEnd type="none" w="med" len="med"/>
            <a:tailEnd type="triangle" w="med" len="med"/>
          </a:ln>
        </p:spPr>
      </p:cxnSp>
      <p:sp>
        <p:nvSpPr>
          <p:cNvPr id="686" name="Google Shape;686;g2e0b906d759_0_19"/>
          <p:cNvSpPr txBox="1"/>
          <p:nvPr/>
        </p:nvSpPr>
        <p:spPr>
          <a:xfrm>
            <a:off x="560225" y="3897625"/>
            <a:ext cx="18438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Feature extractor</a:t>
            </a:r>
            <a:endParaRPr>
              <a:solidFill>
                <a:schemeClr val="dk1"/>
              </a:solidFill>
              <a:latin typeface="Lato"/>
              <a:ea typeface="Lato"/>
              <a:cs typeface="Lato"/>
              <a:sym typeface="Lato"/>
            </a:endParaRPr>
          </a:p>
        </p:txBody>
      </p:sp>
      <p:sp>
        <p:nvSpPr>
          <p:cNvPr id="687" name="Google Shape;687;g2e0b906d759_0_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g2e0b906d759_0_12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Deep Summarization Network (DSN)</a:t>
            </a:r>
            <a:endParaRPr/>
          </a:p>
        </p:txBody>
      </p:sp>
      <p:pic>
        <p:nvPicPr>
          <p:cNvPr id="693" name="Google Shape;693;g2e0b906d759_0_121"/>
          <p:cNvPicPr preferRelativeResize="0"/>
          <p:nvPr/>
        </p:nvPicPr>
        <p:blipFill>
          <a:blip r:embed="rId3">
            <a:alphaModFix/>
          </a:blip>
          <a:stretch>
            <a:fillRect/>
          </a:stretch>
        </p:blipFill>
        <p:spPr>
          <a:xfrm>
            <a:off x="560213" y="1787500"/>
            <a:ext cx="3991374" cy="1416921"/>
          </a:xfrm>
          <a:prstGeom prst="rect">
            <a:avLst/>
          </a:prstGeom>
          <a:noFill/>
          <a:ln>
            <a:noFill/>
          </a:ln>
        </p:spPr>
      </p:pic>
      <p:sp>
        <p:nvSpPr>
          <p:cNvPr id="694" name="Google Shape;694;g2e0b906d759_0_121"/>
          <p:cNvSpPr txBox="1"/>
          <p:nvPr/>
        </p:nvSpPr>
        <p:spPr>
          <a:xfrm>
            <a:off x="1173200" y="3262650"/>
            <a:ext cx="2765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Lato"/>
                <a:ea typeface="Lato"/>
                <a:cs typeface="Lato"/>
                <a:sym typeface="Lato"/>
              </a:rPr>
              <a:t>DSN Encoder-Decoder Framework</a:t>
            </a:r>
            <a:endParaRPr sz="1200">
              <a:latin typeface="Lato"/>
              <a:ea typeface="Lato"/>
              <a:cs typeface="Lato"/>
              <a:sym typeface="Lato"/>
            </a:endParaRPr>
          </a:p>
        </p:txBody>
      </p:sp>
      <p:sp>
        <p:nvSpPr>
          <p:cNvPr id="695" name="Google Shape;695;g2e0b906d759_0_121"/>
          <p:cNvSpPr/>
          <p:nvPr/>
        </p:nvSpPr>
        <p:spPr>
          <a:xfrm>
            <a:off x="2845725" y="1755950"/>
            <a:ext cx="1726200" cy="15066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96" name="Google Shape;696;g2e0b906d759_0_121"/>
          <p:cNvSpPr txBox="1"/>
          <p:nvPr/>
        </p:nvSpPr>
        <p:spPr>
          <a:xfrm>
            <a:off x="4690025" y="1569875"/>
            <a:ext cx="4102500" cy="7233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a:solidFill>
                  <a:schemeClr val="dk1"/>
                </a:solidFill>
                <a:latin typeface="Lato"/>
                <a:ea typeface="Lato"/>
                <a:cs typeface="Lato"/>
                <a:sym typeface="Lato"/>
              </a:rPr>
              <a:t>A bidirectional recurrent neural network (BiRNN) with a fully connected (FC) layer.</a:t>
            </a:r>
            <a:endParaRPr>
              <a:solidFill>
                <a:schemeClr val="dk1"/>
              </a:solidFill>
              <a:latin typeface="Lato"/>
              <a:ea typeface="Lato"/>
              <a:cs typeface="Lato"/>
              <a:sym typeface="Lato"/>
            </a:endParaRPr>
          </a:p>
        </p:txBody>
      </p:sp>
      <p:sp>
        <p:nvSpPr>
          <p:cNvPr id="697" name="Google Shape;697;g2e0b906d759_0_121"/>
          <p:cNvSpPr txBox="1"/>
          <p:nvPr/>
        </p:nvSpPr>
        <p:spPr>
          <a:xfrm>
            <a:off x="4690025" y="2327800"/>
            <a:ext cx="3914700" cy="10467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a:solidFill>
                  <a:schemeClr val="dk1"/>
                </a:solidFill>
                <a:latin typeface="Lato"/>
                <a:ea typeface="Lato"/>
                <a:cs typeface="Lato"/>
                <a:sym typeface="Lato"/>
              </a:rPr>
              <a:t>BiRNN takes as input the entire visual features </a:t>
            </a:r>
            <a:r>
              <a:rPr lang="en">
                <a:solidFill>
                  <a:srgbClr val="F2F2F2"/>
                </a:solidFill>
                <a:highlight>
                  <a:srgbClr val="F3F7F8"/>
                </a:highlight>
                <a:latin typeface="Lato"/>
                <a:ea typeface="Lato"/>
                <a:cs typeface="Lato"/>
                <a:sym typeface="Lato"/>
              </a:rPr>
              <a:t>cccccc </a:t>
            </a:r>
            <a:r>
              <a:rPr lang="en">
                <a:solidFill>
                  <a:schemeClr val="dk1"/>
                </a:solidFill>
                <a:latin typeface="Lato"/>
                <a:ea typeface="Lato"/>
                <a:cs typeface="Lato"/>
                <a:sym typeface="Lato"/>
              </a:rPr>
              <a:t>  and produces corresponding hidden states                      . </a:t>
            </a:r>
            <a:endParaRPr>
              <a:solidFill>
                <a:schemeClr val="dk1"/>
              </a:solidFill>
              <a:latin typeface="Lato"/>
              <a:ea typeface="Lato"/>
              <a:cs typeface="Lato"/>
              <a:sym typeface="Lato"/>
            </a:endParaRPr>
          </a:p>
        </p:txBody>
      </p:sp>
      <p:pic>
        <p:nvPicPr>
          <p:cNvPr id="698" name="Google Shape;698;g2e0b906d759_0_121"/>
          <p:cNvPicPr preferRelativeResize="0"/>
          <p:nvPr/>
        </p:nvPicPr>
        <p:blipFill>
          <a:blip r:embed="rId4">
            <a:alphaModFix/>
          </a:blip>
          <a:stretch>
            <a:fillRect/>
          </a:stretch>
        </p:blipFill>
        <p:spPr>
          <a:xfrm>
            <a:off x="4797475" y="2730638"/>
            <a:ext cx="657124" cy="241025"/>
          </a:xfrm>
          <a:prstGeom prst="rect">
            <a:avLst/>
          </a:prstGeom>
          <a:noFill/>
          <a:ln>
            <a:noFill/>
          </a:ln>
        </p:spPr>
      </p:pic>
      <p:pic>
        <p:nvPicPr>
          <p:cNvPr id="699" name="Google Shape;699;g2e0b906d759_0_121"/>
          <p:cNvPicPr preferRelativeResize="0"/>
          <p:nvPr/>
        </p:nvPicPr>
        <p:blipFill>
          <a:blip r:embed="rId5">
            <a:alphaModFix/>
          </a:blip>
          <a:stretch>
            <a:fillRect/>
          </a:stretch>
        </p:blipFill>
        <p:spPr>
          <a:xfrm>
            <a:off x="5315325" y="3021650"/>
            <a:ext cx="657042" cy="241000"/>
          </a:xfrm>
          <a:prstGeom prst="rect">
            <a:avLst/>
          </a:prstGeom>
          <a:noFill/>
          <a:ln>
            <a:noFill/>
          </a:ln>
        </p:spPr>
      </p:pic>
      <p:sp>
        <p:nvSpPr>
          <p:cNvPr id="700" name="Google Shape;700;g2e0b906d759_0_121"/>
          <p:cNvSpPr txBox="1"/>
          <p:nvPr/>
        </p:nvSpPr>
        <p:spPr>
          <a:xfrm>
            <a:off x="4690025" y="3450700"/>
            <a:ext cx="39147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chemeClr val="dk1"/>
                </a:solidFill>
                <a:latin typeface="Lato"/>
                <a:ea typeface="Lato"/>
                <a:cs typeface="Lato"/>
                <a:sym typeface="Lato"/>
              </a:rPr>
              <a:t>Each        is the concatenation of        and        . </a:t>
            </a:r>
            <a:endParaRPr i="1" baseline="-25000">
              <a:solidFill>
                <a:schemeClr val="dk1"/>
              </a:solidFill>
              <a:latin typeface="Cambria Math"/>
              <a:ea typeface="Cambria Math"/>
              <a:cs typeface="Cambria Math"/>
              <a:sym typeface="Cambria Math"/>
            </a:endParaRPr>
          </a:p>
        </p:txBody>
      </p:sp>
      <p:pic>
        <p:nvPicPr>
          <p:cNvPr id="701" name="Google Shape;701;g2e0b906d759_0_121"/>
          <p:cNvPicPr preferRelativeResize="0"/>
          <p:nvPr/>
        </p:nvPicPr>
        <p:blipFill>
          <a:blip r:embed="rId6">
            <a:alphaModFix/>
          </a:blip>
          <a:stretch>
            <a:fillRect/>
          </a:stretch>
        </p:blipFill>
        <p:spPr>
          <a:xfrm>
            <a:off x="5219625" y="3566588"/>
            <a:ext cx="158975" cy="168425"/>
          </a:xfrm>
          <a:prstGeom prst="rect">
            <a:avLst/>
          </a:prstGeom>
          <a:noFill/>
          <a:ln>
            <a:noFill/>
          </a:ln>
        </p:spPr>
      </p:pic>
      <p:pic>
        <p:nvPicPr>
          <p:cNvPr id="702" name="Google Shape;702;g2e0b906d759_0_121"/>
          <p:cNvPicPr preferRelativeResize="0"/>
          <p:nvPr/>
        </p:nvPicPr>
        <p:blipFill>
          <a:blip r:embed="rId7">
            <a:alphaModFix/>
          </a:blip>
          <a:stretch>
            <a:fillRect/>
          </a:stretch>
        </p:blipFill>
        <p:spPr>
          <a:xfrm>
            <a:off x="7825050" y="3523050"/>
            <a:ext cx="158975" cy="211967"/>
          </a:xfrm>
          <a:prstGeom prst="rect">
            <a:avLst/>
          </a:prstGeom>
          <a:noFill/>
          <a:ln>
            <a:noFill/>
          </a:ln>
        </p:spPr>
      </p:pic>
      <p:pic>
        <p:nvPicPr>
          <p:cNvPr id="703" name="Google Shape;703;g2e0b906d759_0_121"/>
          <p:cNvPicPr preferRelativeResize="0"/>
          <p:nvPr/>
        </p:nvPicPr>
        <p:blipFill>
          <a:blip r:embed="rId8">
            <a:alphaModFix/>
          </a:blip>
          <a:stretch>
            <a:fillRect/>
          </a:stretch>
        </p:blipFill>
        <p:spPr>
          <a:xfrm>
            <a:off x="7252225" y="3549463"/>
            <a:ext cx="158975" cy="202693"/>
          </a:xfrm>
          <a:prstGeom prst="rect">
            <a:avLst/>
          </a:prstGeom>
          <a:noFill/>
          <a:ln>
            <a:noFill/>
          </a:ln>
        </p:spPr>
      </p:pic>
      <p:sp>
        <p:nvSpPr>
          <p:cNvPr id="704" name="Google Shape;704;g2e0b906d759_0_121"/>
          <p:cNvSpPr txBox="1"/>
          <p:nvPr/>
        </p:nvSpPr>
        <p:spPr>
          <a:xfrm>
            <a:off x="1377438" y="3974200"/>
            <a:ext cx="6389100" cy="7233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b="1">
                <a:solidFill>
                  <a:schemeClr val="dk1"/>
                </a:solidFill>
                <a:latin typeface="Lato"/>
                <a:ea typeface="Lato"/>
                <a:cs typeface="Lato"/>
                <a:sym typeface="Lato"/>
              </a:rPr>
              <a:t>=&gt; Encapsulate the future information and the past information with a strong emphasis on the parts surrounding the </a:t>
            </a:r>
            <a:r>
              <a:rPr lang="en" b="1" i="1">
                <a:solidFill>
                  <a:schemeClr val="dk1"/>
                </a:solidFill>
                <a:latin typeface="Cambria Math"/>
                <a:ea typeface="Cambria Math"/>
                <a:cs typeface="Cambria Math"/>
                <a:sym typeface="Cambria Math"/>
              </a:rPr>
              <a:t>t </a:t>
            </a:r>
            <a:r>
              <a:rPr lang="en" b="1" i="1" baseline="30000">
                <a:solidFill>
                  <a:schemeClr val="dk1"/>
                </a:solidFill>
                <a:latin typeface="Cambria Math"/>
                <a:ea typeface="Cambria Math"/>
                <a:cs typeface="Cambria Math"/>
                <a:sym typeface="Cambria Math"/>
              </a:rPr>
              <a:t>th</a:t>
            </a:r>
            <a:r>
              <a:rPr lang="en" b="1">
                <a:solidFill>
                  <a:schemeClr val="dk1"/>
                </a:solidFill>
                <a:latin typeface="Lato"/>
                <a:ea typeface="Lato"/>
                <a:cs typeface="Lato"/>
                <a:sym typeface="Lato"/>
              </a:rPr>
              <a:t> frame.</a:t>
            </a:r>
            <a:endParaRPr b="1">
              <a:solidFill>
                <a:schemeClr val="dk1"/>
              </a:solidFill>
              <a:latin typeface="Lato"/>
              <a:ea typeface="Lato"/>
              <a:cs typeface="Lato"/>
              <a:sym typeface="Lato"/>
            </a:endParaRPr>
          </a:p>
        </p:txBody>
      </p:sp>
      <p:sp>
        <p:nvSpPr>
          <p:cNvPr id="705" name="Google Shape;705;g2e0b906d759_0_1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4"/>
                                        </p:tgtEl>
                                        <p:attrNameLst>
                                          <p:attrName>style.visibility</p:attrName>
                                        </p:attrNameLst>
                                      </p:cBhvr>
                                      <p:to>
                                        <p:strVal val="visible"/>
                                      </p:to>
                                    </p:set>
                                    <p:animEffect transition="in" filter="fade">
                                      <p:cBhvr>
                                        <p:cTn id="7" dur="1000"/>
                                        <p:tgtEl>
                                          <p:spTgt spid="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Table of contents</a:t>
            </a:r>
            <a:endParaRPr/>
          </a:p>
        </p:txBody>
      </p:sp>
      <p:sp>
        <p:nvSpPr>
          <p:cNvPr id="475" name="Google Shape;475;p3"/>
          <p:cNvSpPr txBox="1">
            <a:spLocks noGrp="1"/>
          </p:cNvSpPr>
          <p:nvPr>
            <p:ph type="title" idx="5"/>
          </p:nvPr>
        </p:nvSpPr>
        <p:spPr>
          <a:xfrm>
            <a:off x="1986273" y="1325150"/>
            <a:ext cx="590400" cy="363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01</a:t>
            </a:r>
            <a:endParaRPr/>
          </a:p>
        </p:txBody>
      </p:sp>
      <p:sp>
        <p:nvSpPr>
          <p:cNvPr id="476" name="Google Shape;476;p3"/>
          <p:cNvSpPr txBox="1">
            <a:spLocks noGrp="1"/>
          </p:cNvSpPr>
          <p:nvPr>
            <p:ph type="title" idx="7"/>
          </p:nvPr>
        </p:nvSpPr>
        <p:spPr>
          <a:xfrm>
            <a:off x="1986273" y="1953842"/>
            <a:ext cx="590400" cy="363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02</a:t>
            </a:r>
            <a:endParaRPr/>
          </a:p>
        </p:txBody>
      </p:sp>
      <p:sp>
        <p:nvSpPr>
          <p:cNvPr id="477" name="Google Shape;477;p3"/>
          <p:cNvSpPr txBox="1">
            <a:spLocks noGrp="1"/>
          </p:cNvSpPr>
          <p:nvPr>
            <p:ph type="title" idx="8"/>
          </p:nvPr>
        </p:nvSpPr>
        <p:spPr>
          <a:xfrm>
            <a:off x="1986273" y="3259500"/>
            <a:ext cx="590400" cy="363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04</a:t>
            </a:r>
            <a:endParaRPr/>
          </a:p>
        </p:txBody>
      </p:sp>
      <p:sp>
        <p:nvSpPr>
          <p:cNvPr id="478" name="Google Shape;478;p3"/>
          <p:cNvSpPr txBox="1">
            <a:spLocks noGrp="1"/>
          </p:cNvSpPr>
          <p:nvPr>
            <p:ph type="title" idx="6"/>
          </p:nvPr>
        </p:nvSpPr>
        <p:spPr>
          <a:xfrm>
            <a:off x="1986273" y="2606671"/>
            <a:ext cx="590400" cy="363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03</a:t>
            </a:r>
            <a:endParaRPr/>
          </a:p>
        </p:txBody>
      </p:sp>
      <p:sp>
        <p:nvSpPr>
          <p:cNvPr id="479" name="Google Shape;479;p3"/>
          <p:cNvSpPr txBox="1">
            <a:spLocks noGrp="1"/>
          </p:cNvSpPr>
          <p:nvPr>
            <p:ph type="subTitle" idx="9"/>
          </p:nvPr>
        </p:nvSpPr>
        <p:spPr>
          <a:xfrm>
            <a:off x="2917225" y="1360700"/>
            <a:ext cx="4240500" cy="392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 sz="2200"/>
              <a:t>Introduction</a:t>
            </a:r>
            <a:endParaRPr sz="2200"/>
          </a:p>
        </p:txBody>
      </p:sp>
      <p:sp>
        <p:nvSpPr>
          <p:cNvPr id="480" name="Google Shape;480;p3"/>
          <p:cNvSpPr txBox="1">
            <a:spLocks noGrp="1"/>
          </p:cNvSpPr>
          <p:nvPr>
            <p:ph type="subTitle" idx="13"/>
          </p:nvPr>
        </p:nvSpPr>
        <p:spPr>
          <a:xfrm>
            <a:off x="2917225" y="1953853"/>
            <a:ext cx="4240500" cy="432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 sz="2200"/>
              <a:t>Proposed Method</a:t>
            </a:r>
            <a:endParaRPr sz="2200"/>
          </a:p>
        </p:txBody>
      </p:sp>
      <p:sp>
        <p:nvSpPr>
          <p:cNvPr id="481" name="Google Shape;481;p3"/>
          <p:cNvSpPr txBox="1">
            <a:spLocks noGrp="1"/>
          </p:cNvSpPr>
          <p:nvPr>
            <p:ph type="subTitle" idx="14"/>
          </p:nvPr>
        </p:nvSpPr>
        <p:spPr>
          <a:xfrm>
            <a:off x="2917223" y="2680539"/>
            <a:ext cx="4240500" cy="363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 sz="2200"/>
              <a:t>Experiment</a:t>
            </a:r>
            <a:endParaRPr sz="2200"/>
          </a:p>
        </p:txBody>
      </p:sp>
      <p:sp>
        <p:nvSpPr>
          <p:cNvPr id="482" name="Google Shape;482;p3"/>
          <p:cNvSpPr txBox="1">
            <a:spLocks noGrp="1"/>
          </p:cNvSpPr>
          <p:nvPr>
            <p:ph type="subTitle" idx="15"/>
          </p:nvPr>
        </p:nvSpPr>
        <p:spPr>
          <a:xfrm>
            <a:off x="2917227" y="3338126"/>
            <a:ext cx="4240500" cy="363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2400"/>
              <a:buNone/>
            </a:pPr>
            <a:r>
              <a:rPr lang="en" sz="2200"/>
              <a:t>Demo</a:t>
            </a:r>
            <a:endParaRPr sz="2200"/>
          </a:p>
        </p:txBody>
      </p:sp>
      <p:sp>
        <p:nvSpPr>
          <p:cNvPr id="483" name="Google Shape;483;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g2727221ab17_0_1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Frame Selection Mechanism</a:t>
            </a:r>
            <a:endParaRPr/>
          </a:p>
          <a:p>
            <a:pPr marL="0" lvl="0" indent="0" algn="l" rtl="0">
              <a:spcBef>
                <a:spcPts val="0"/>
              </a:spcBef>
              <a:spcAft>
                <a:spcPts val="0"/>
              </a:spcAft>
              <a:buNone/>
            </a:pPr>
            <a:endParaRPr/>
          </a:p>
          <a:p>
            <a:pPr marL="0" lvl="0" indent="0" algn="l" rtl="0">
              <a:lnSpc>
                <a:spcPct val="100000"/>
              </a:lnSpc>
              <a:spcBef>
                <a:spcPts val="0"/>
              </a:spcBef>
              <a:spcAft>
                <a:spcPts val="0"/>
              </a:spcAft>
              <a:buSzPts val="3000"/>
              <a:buNone/>
            </a:pPr>
            <a:endParaRPr/>
          </a:p>
        </p:txBody>
      </p:sp>
      <p:sp>
        <p:nvSpPr>
          <p:cNvPr id="711" name="Google Shape;711;g2727221ab17_0_14"/>
          <p:cNvSpPr txBox="1">
            <a:spLocks noGrp="1"/>
          </p:cNvSpPr>
          <p:nvPr>
            <p:ph type="body" idx="4294967295"/>
          </p:nvPr>
        </p:nvSpPr>
        <p:spPr>
          <a:xfrm>
            <a:off x="720000" y="1215749"/>
            <a:ext cx="7704000" cy="6405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SzPts val="1400"/>
              <a:buNone/>
            </a:pPr>
            <a:r>
              <a:rPr lang="en"/>
              <a:t>The FC layer that ends with the sigmoid function predicts for each frame a probability       , from</a:t>
            </a:r>
            <a:endParaRPr/>
          </a:p>
          <a:p>
            <a:pPr marL="0" lvl="0" indent="0" algn="just" rtl="0">
              <a:lnSpc>
                <a:spcPct val="150000"/>
              </a:lnSpc>
              <a:spcBef>
                <a:spcPts val="0"/>
              </a:spcBef>
              <a:spcAft>
                <a:spcPts val="0"/>
              </a:spcAft>
              <a:buSzPts val="1400"/>
              <a:buNone/>
            </a:pPr>
            <a:r>
              <a:rPr lang="en"/>
              <a:t> which a frame-selection action         is sampled.</a:t>
            </a:r>
            <a:endParaRPr/>
          </a:p>
        </p:txBody>
      </p:sp>
      <p:pic>
        <p:nvPicPr>
          <p:cNvPr id="712" name="Google Shape;712;g2727221ab17_0_14"/>
          <p:cNvPicPr preferRelativeResize="0"/>
          <p:nvPr/>
        </p:nvPicPr>
        <p:blipFill>
          <a:blip r:embed="rId3">
            <a:alphaModFix/>
          </a:blip>
          <a:stretch>
            <a:fillRect/>
          </a:stretch>
        </p:blipFill>
        <p:spPr>
          <a:xfrm>
            <a:off x="7430875" y="1377511"/>
            <a:ext cx="165625" cy="129089"/>
          </a:xfrm>
          <a:prstGeom prst="rect">
            <a:avLst/>
          </a:prstGeom>
          <a:noFill/>
          <a:ln>
            <a:noFill/>
          </a:ln>
        </p:spPr>
      </p:pic>
      <p:pic>
        <p:nvPicPr>
          <p:cNvPr id="713" name="Google Shape;713;g2727221ab17_0_14"/>
          <p:cNvPicPr preferRelativeResize="0"/>
          <p:nvPr/>
        </p:nvPicPr>
        <p:blipFill>
          <a:blip r:embed="rId4">
            <a:alphaModFix/>
          </a:blip>
          <a:stretch>
            <a:fillRect/>
          </a:stretch>
        </p:blipFill>
        <p:spPr>
          <a:xfrm>
            <a:off x="3274775" y="1699525"/>
            <a:ext cx="165625" cy="129400"/>
          </a:xfrm>
          <a:prstGeom prst="rect">
            <a:avLst/>
          </a:prstGeom>
          <a:noFill/>
          <a:ln>
            <a:noFill/>
          </a:ln>
        </p:spPr>
      </p:pic>
      <p:pic>
        <p:nvPicPr>
          <p:cNvPr id="714" name="Google Shape;714;g2727221ab17_0_14"/>
          <p:cNvPicPr preferRelativeResize="0"/>
          <p:nvPr/>
        </p:nvPicPr>
        <p:blipFill>
          <a:blip r:embed="rId5">
            <a:alphaModFix/>
          </a:blip>
          <a:stretch>
            <a:fillRect/>
          </a:stretch>
        </p:blipFill>
        <p:spPr>
          <a:xfrm>
            <a:off x="3491617" y="3639975"/>
            <a:ext cx="2337053" cy="288225"/>
          </a:xfrm>
          <a:prstGeom prst="rect">
            <a:avLst/>
          </a:prstGeom>
          <a:noFill/>
          <a:ln>
            <a:noFill/>
          </a:ln>
        </p:spPr>
      </p:pic>
      <p:sp>
        <p:nvSpPr>
          <p:cNvPr id="715" name="Google Shape;715;g2727221ab17_0_14"/>
          <p:cNvSpPr txBox="1">
            <a:spLocks noGrp="1"/>
          </p:cNvSpPr>
          <p:nvPr>
            <p:ph type="body" idx="4294967295"/>
          </p:nvPr>
        </p:nvSpPr>
        <p:spPr>
          <a:xfrm>
            <a:off x="720000" y="2017155"/>
            <a:ext cx="7704000" cy="345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400"/>
              <a:buNone/>
            </a:pPr>
            <a:r>
              <a:rPr lang="en"/>
              <a:t>The probability        is calculated as:</a:t>
            </a:r>
            <a:endParaRPr/>
          </a:p>
        </p:txBody>
      </p:sp>
      <p:pic>
        <p:nvPicPr>
          <p:cNvPr id="716" name="Google Shape;716;g2727221ab17_0_14"/>
          <p:cNvPicPr preferRelativeResize="0"/>
          <p:nvPr/>
        </p:nvPicPr>
        <p:blipFill>
          <a:blip r:embed="rId3">
            <a:alphaModFix/>
          </a:blip>
          <a:stretch>
            <a:fillRect/>
          </a:stretch>
        </p:blipFill>
        <p:spPr>
          <a:xfrm>
            <a:off x="2047700" y="2161336"/>
            <a:ext cx="165625" cy="129089"/>
          </a:xfrm>
          <a:prstGeom prst="rect">
            <a:avLst/>
          </a:prstGeom>
          <a:noFill/>
          <a:ln>
            <a:noFill/>
          </a:ln>
        </p:spPr>
      </p:pic>
      <p:sp>
        <p:nvSpPr>
          <p:cNvPr id="717" name="Google Shape;717;g2727221ab17_0_14"/>
          <p:cNvSpPr txBox="1">
            <a:spLocks noGrp="1"/>
          </p:cNvSpPr>
          <p:nvPr>
            <p:ph type="body" idx="4294967295"/>
          </p:nvPr>
        </p:nvSpPr>
        <p:spPr>
          <a:xfrm>
            <a:off x="720000" y="3026005"/>
            <a:ext cx="7704000" cy="345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400"/>
              <a:buNone/>
            </a:pPr>
            <a:r>
              <a:rPr lang="en"/>
              <a:t>The action        indicates whether the </a:t>
            </a:r>
            <a:r>
              <a:rPr lang="en" i="1">
                <a:latin typeface="Cambria Math"/>
                <a:ea typeface="Cambria Math"/>
                <a:cs typeface="Cambria Math"/>
                <a:sym typeface="Cambria Math"/>
              </a:rPr>
              <a:t>t </a:t>
            </a:r>
            <a:r>
              <a:rPr lang="en" i="1" baseline="30000">
                <a:latin typeface="Cambria Math"/>
                <a:ea typeface="Cambria Math"/>
                <a:cs typeface="Cambria Math"/>
                <a:sym typeface="Cambria Math"/>
              </a:rPr>
              <a:t>th</a:t>
            </a:r>
            <a:r>
              <a:rPr lang="en"/>
              <a:t> frame is selected or not, follows a Bernoulli distribution:</a:t>
            </a:r>
            <a:endParaRPr/>
          </a:p>
        </p:txBody>
      </p:sp>
      <p:pic>
        <p:nvPicPr>
          <p:cNvPr id="718" name="Google Shape;718;g2727221ab17_0_14"/>
          <p:cNvPicPr preferRelativeResize="0"/>
          <p:nvPr/>
        </p:nvPicPr>
        <p:blipFill>
          <a:blip r:embed="rId4">
            <a:alphaModFix/>
          </a:blip>
          <a:stretch>
            <a:fillRect/>
          </a:stretch>
        </p:blipFill>
        <p:spPr>
          <a:xfrm>
            <a:off x="1687650" y="3196300"/>
            <a:ext cx="165625" cy="129400"/>
          </a:xfrm>
          <a:prstGeom prst="rect">
            <a:avLst/>
          </a:prstGeom>
          <a:noFill/>
          <a:ln>
            <a:noFill/>
          </a:ln>
        </p:spPr>
      </p:pic>
      <p:pic>
        <p:nvPicPr>
          <p:cNvPr id="719" name="Google Shape;719;g2727221ab17_0_14"/>
          <p:cNvPicPr preferRelativeResize="0"/>
          <p:nvPr/>
        </p:nvPicPr>
        <p:blipFill>
          <a:blip r:embed="rId6">
            <a:alphaModFix/>
          </a:blip>
          <a:stretch>
            <a:fillRect/>
          </a:stretch>
        </p:blipFill>
        <p:spPr>
          <a:xfrm>
            <a:off x="7763475" y="2542971"/>
            <a:ext cx="252850" cy="233175"/>
          </a:xfrm>
          <a:prstGeom prst="rect">
            <a:avLst/>
          </a:prstGeom>
          <a:noFill/>
          <a:ln>
            <a:noFill/>
          </a:ln>
        </p:spPr>
      </p:pic>
      <p:pic>
        <p:nvPicPr>
          <p:cNvPr id="720" name="Google Shape;720;g2727221ab17_0_14"/>
          <p:cNvPicPr preferRelativeResize="0"/>
          <p:nvPr/>
        </p:nvPicPr>
        <p:blipFill>
          <a:blip r:embed="rId7">
            <a:alphaModFix/>
          </a:blip>
          <a:stretch>
            <a:fillRect/>
          </a:stretch>
        </p:blipFill>
        <p:spPr>
          <a:xfrm>
            <a:off x="7763475" y="3695000"/>
            <a:ext cx="252850" cy="233193"/>
          </a:xfrm>
          <a:prstGeom prst="rect">
            <a:avLst/>
          </a:prstGeom>
          <a:noFill/>
          <a:ln>
            <a:noFill/>
          </a:ln>
        </p:spPr>
      </p:pic>
      <p:sp>
        <p:nvSpPr>
          <p:cNvPr id="721" name="Google Shape;721;g2727221ab17_0_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722" name="Google Shape;722;g2727221ab17_0_14"/>
          <p:cNvPicPr preferRelativeResize="0"/>
          <p:nvPr/>
        </p:nvPicPr>
        <p:blipFill>
          <a:blip r:embed="rId8">
            <a:alphaModFix/>
          </a:blip>
          <a:stretch>
            <a:fillRect/>
          </a:stretch>
        </p:blipFill>
        <p:spPr>
          <a:xfrm>
            <a:off x="3863188" y="2523938"/>
            <a:ext cx="1593920" cy="288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g2e0b906d759_0_2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Frame Selection Mechanism</a:t>
            </a:r>
            <a:endParaRPr/>
          </a:p>
          <a:p>
            <a:pPr marL="0" lvl="0" indent="0" algn="l" rtl="0">
              <a:spcBef>
                <a:spcPts val="0"/>
              </a:spcBef>
              <a:spcAft>
                <a:spcPts val="0"/>
              </a:spcAft>
              <a:buNone/>
            </a:pPr>
            <a:endParaRPr/>
          </a:p>
          <a:p>
            <a:pPr marL="0" lvl="0" indent="0" algn="l" rtl="0">
              <a:lnSpc>
                <a:spcPct val="100000"/>
              </a:lnSpc>
              <a:spcBef>
                <a:spcPts val="0"/>
              </a:spcBef>
              <a:spcAft>
                <a:spcPts val="0"/>
              </a:spcAft>
              <a:buSzPts val="3000"/>
              <a:buNone/>
            </a:pPr>
            <a:endParaRPr/>
          </a:p>
        </p:txBody>
      </p:sp>
      <p:pic>
        <p:nvPicPr>
          <p:cNvPr id="728" name="Google Shape;728;g2e0b906d759_0_25"/>
          <p:cNvPicPr preferRelativeResize="0"/>
          <p:nvPr/>
        </p:nvPicPr>
        <p:blipFill>
          <a:blip r:embed="rId3">
            <a:alphaModFix/>
          </a:blip>
          <a:stretch>
            <a:fillRect/>
          </a:stretch>
        </p:blipFill>
        <p:spPr>
          <a:xfrm>
            <a:off x="2723650" y="1897675"/>
            <a:ext cx="3696707" cy="288225"/>
          </a:xfrm>
          <a:prstGeom prst="rect">
            <a:avLst/>
          </a:prstGeom>
          <a:noFill/>
          <a:ln>
            <a:noFill/>
          </a:ln>
        </p:spPr>
      </p:pic>
      <p:sp>
        <p:nvSpPr>
          <p:cNvPr id="729" name="Google Shape;729;g2e0b906d759_0_25"/>
          <p:cNvSpPr txBox="1"/>
          <p:nvPr/>
        </p:nvSpPr>
        <p:spPr>
          <a:xfrm>
            <a:off x="720000" y="1209950"/>
            <a:ext cx="7237800" cy="4002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a:solidFill>
                  <a:schemeClr val="dk1"/>
                </a:solidFill>
                <a:latin typeface="Lato"/>
                <a:ea typeface="Lato"/>
                <a:cs typeface="Lato"/>
                <a:sym typeface="Lato"/>
              </a:rPr>
              <a:t>A video summary is composed of the selected frames: </a:t>
            </a:r>
            <a:endParaRPr>
              <a:solidFill>
                <a:schemeClr val="dk1"/>
              </a:solidFill>
              <a:latin typeface="Lato"/>
              <a:ea typeface="Lato"/>
              <a:cs typeface="Lato"/>
              <a:sym typeface="Lato"/>
            </a:endParaRPr>
          </a:p>
        </p:txBody>
      </p:sp>
      <p:sp>
        <p:nvSpPr>
          <p:cNvPr id="730" name="Google Shape;730;g2e0b906d759_0_25"/>
          <p:cNvSpPr txBox="1"/>
          <p:nvPr/>
        </p:nvSpPr>
        <p:spPr>
          <a:xfrm>
            <a:off x="771825" y="2381525"/>
            <a:ext cx="7237800" cy="11391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sz="1800" b="1">
                <a:solidFill>
                  <a:schemeClr val="dk1"/>
                </a:solidFill>
                <a:latin typeface="Lato"/>
                <a:ea typeface="Lato"/>
                <a:cs typeface="Lato"/>
                <a:sym typeface="Lato"/>
              </a:rPr>
              <a:t>Note</a:t>
            </a:r>
            <a:r>
              <a:rPr lang="en">
                <a:solidFill>
                  <a:schemeClr val="dk1"/>
                </a:solidFill>
                <a:latin typeface="Lato"/>
                <a:ea typeface="Lato"/>
                <a:cs typeface="Lato"/>
                <a:sym typeface="Lato"/>
              </a:rPr>
              <a:t>: </a:t>
            </a:r>
            <a:endParaRPr>
              <a:solidFill>
                <a:schemeClr val="dk1"/>
              </a:solidFill>
              <a:latin typeface="Lato"/>
              <a:ea typeface="Lato"/>
              <a:cs typeface="Lato"/>
              <a:sym typeface="Lato"/>
            </a:endParaRPr>
          </a:p>
          <a:p>
            <a:pPr marL="400050" lvl="0" indent="-260350" algn="just" rtl="0">
              <a:lnSpc>
                <a:spcPct val="150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The bias in (1) is omitted for brevity.</a:t>
            </a:r>
            <a:endParaRPr>
              <a:solidFill>
                <a:schemeClr val="dk1"/>
              </a:solidFill>
              <a:latin typeface="Lato"/>
              <a:ea typeface="Lato"/>
              <a:cs typeface="Lato"/>
              <a:sym typeface="Lato"/>
            </a:endParaRPr>
          </a:p>
          <a:p>
            <a:pPr marL="400050" lvl="0" indent="-260350" algn="just" rtl="0">
              <a:lnSpc>
                <a:spcPct val="150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During training, only update the decoder.</a:t>
            </a:r>
            <a:endParaRPr>
              <a:solidFill>
                <a:schemeClr val="dk1"/>
              </a:solidFill>
              <a:latin typeface="Lato"/>
              <a:ea typeface="Lato"/>
              <a:cs typeface="Lato"/>
              <a:sym typeface="Lato"/>
            </a:endParaRPr>
          </a:p>
        </p:txBody>
      </p:sp>
      <p:sp>
        <p:nvSpPr>
          <p:cNvPr id="731" name="Google Shape;731;g2e0b906d759_0_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g2e0b906d759_0_3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400"/>
              <a:t>Diversity-Representativeness Reward Function</a:t>
            </a:r>
            <a:endParaRPr sz="2400"/>
          </a:p>
        </p:txBody>
      </p:sp>
      <p:sp>
        <p:nvSpPr>
          <p:cNvPr id="737" name="Google Shape;737;g2e0b906d759_0_31"/>
          <p:cNvSpPr txBox="1">
            <a:spLocks noGrp="1"/>
          </p:cNvSpPr>
          <p:nvPr>
            <p:ph type="body" idx="4294967295"/>
          </p:nvPr>
        </p:nvSpPr>
        <p:spPr>
          <a:xfrm>
            <a:off x="720000" y="1215749"/>
            <a:ext cx="7704000" cy="699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During training, DSN will receive a reward             , which assesses the quality of the generated summary based on diversity and representativeness.</a:t>
            </a:r>
            <a:endParaRPr/>
          </a:p>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SzPts val="1400"/>
              <a:buNone/>
            </a:pPr>
            <a:endParaRPr/>
          </a:p>
        </p:txBody>
      </p:sp>
      <p:pic>
        <p:nvPicPr>
          <p:cNvPr id="738" name="Google Shape;738;g2e0b906d759_0_31"/>
          <p:cNvPicPr preferRelativeResize="0"/>
          <p:nvPr/>
        </p:nvPicPr>
        <p:blipFill>
          <a:blip r:embed="rId3">
            <a:alphaModFix/>
          </a:blip>
          <a:stretch>
            <a:fillRect/>
          </a:stretch>
        </p:blipFill>
        <p:spPr>
          <a:xfrm>
            <a:off x="4097450" y="1326475"/>
            <a:ext cx="393520" cy="188800"/>
          </a:xfrm>
          <a:prstGeom prst="rect">
            <a:avLst/>
          </a:prstGeom>
          <a:noFill/>
          <a:ln>
            <a:noFill/>
          </a:ln>
        </p:spPr>
      </p:pic>
      <p:sp>
        <p:nvSpPr>
          <p:cNvPr id="739" name="Google Shape;739;g2e0b906d759_0_31"/>
          <p:cNvSpPr txBox="1">
            <a:spLocks noGrp="1"/>
          </p:cNvSpPr>
          <p:nvPr>
            <p:ph type="body" idx="4294967295"/>
          </p:nvPr>
        </p:nvSpPr>
        <p:spPr>
          <a:xfrm>
            <a:off x="720000" y="2083799"/>
            <a:ext cx="7704000" cy="699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In general, a high-quality video summary is expected to be both diverse and representative of the original video.</a:t>
            </a:r>
            <a:endParaRPr/>
          </a:p>
          <a:p>
            <a:pPr marL="0" lvl="0" indent="0" algn="l" rtl="0">
              <a:lnSpc>
                <a:spcPct val="150000"/>
              </a:lnSpc>
              <a:spcBef>
                <a:spcPts val="0"/>
              </a:spcBef>
              <a:spcAft>
                <a:spcPts val="0"/>
              </a:spcAft>
              <a:buSzPts val="1400"/>
              <a:buNone/>
            </a:pPr>
            <a:endParaRPr/>
          </a:p>
        </p:txBody>
      </p:sp>
      <p:sp>
        <p:nvSpPr>
          <p:cNvPr id="740" name="Google Shape;740;g2e0b906d759_0_31"/>
          <p:cNvSpPr txBox="1"/>
          <p:nvPr/>
        </p:nvSpPr>
        <p:spPr>
          <a:xfrm>
            <a:off x="720000" y="2996000"/>
            <a:ext cx="7865100" cy="723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b="1">
                <a:solidFill>
                  <a:schemeClr val="dk1"/>
                </a:solidFill>
                <a:latin typeface="Lato"/>
                <a:ea typeface="Lato"/>
                <a:cs typeface="Lato"/>
                <a:sym typeface="Lato"/>
              </a:rPr>
              <a:t>=&gt; A novel reward was proposed, composing of a diversity reward               and a representativeness reward             .</a:t>
            </a:r>
            <a:endParaRPr b="1">
              <a:solidFill>
                <a:schemeClr val="dk1"/>
              </a:solidFill>
              <a:latin typeface="Lato"/>
              <a:ea typeface="Lato"/>
              <a:cs typeface="Lato"/>
              <a:sym typeface="Lato"/>
            </a:endParaRPr>
          </a:p>
        </p:txBody>
      </p:sp>
      <p:pic>
        <p:nvPicPr>
          <p:cNvPr id="741" name="Google Shape;741;g2e0b906d759_0_31"/>
          <p:cNvPicPr preferRelativeResize="0"/>
          <p:nvPr/>
        </p:nvPicPr>
        <p:blipFill>
          <a:blip r:embed="rId4">
            <a:alphaModFix/>
          </a:blip>
          <a:stretch>
            <a:fillRect/>
          </a:stretch>
        </p:blipFill>
        <p:spPr>
          <a:xfrm>
            <a:off x="6032275" y="3093900"/>
            <a:ext cx="393525" cy="184878"/>
          </a:xfrm>
          <a:prstGeom prst="rect">
            <a:avLst/>
          </a:prstGeom>
          <a:noFill/>
          <a:ln>
            <a:noFill/>
          </a:ln>
        </p:spPr>
      </p:pic>
      <p:pic>
        <p:nvPicPr>
          <p:cNvPr id="742" name="Google Shape;742;g2e0b906d759_0_31"/>
          <p:cNvPicPr preferRelativeResize="0"/>
          <p:nvPr/>
        </p:nvPicPr>
        <p:blipFill>
          <a:blip r:embed="rId5">
            <a:alphaModFix/>
          </a:blip>
          <a:stretch>
            <a:fillRect/>
          </a:stretch>
        </p:blipFill>
        <p:spPr>
          <a:xfrm>
            <a:off x="1452400" y="3437250"/>
            <a:ext cx="365128" cy="184875"/>
          </a:xfrm>
          <a:prstGeom prst="rect">
            <a:avLst/>
          </a:prstGeom>
          <a:noFill/>
          <a:ln>
            <a:noFill/>
          </a:ln>
        </p:spPr>
      </p:pic>
      <p:sp>
        <p:nvSpPr>
          <p:cNvPr id="743" name="Google Shape;743;g2e0b906d759_0_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0"/>
                                        </p:tgtEl>
                                        <p:attrNameLst>
                                          <p:attrName>style.visibility</p:attrName>
                                        </p:attrNameLst>
                                      </p:cBhvr>
                                      <p:to>
                                        <p:strVal val="visible"/>
                                      </p:to>
                                    </p:set>
                                    <p:animEffect transition="in" filter="fade">
                                      <p:cBhvr>
                                        <p:cTn id="7" dur="1000"/>
                                        <p:tgtEl>
                                          <p:spTgt spid="740"/>
                                        </p:tgtEl>
                                      </p:cBhvr>
                                    </p:animEffect>
                                  </p:childTnLst>
                                </p:cTn>
                              </p:par>
                              <p:par>
                                <p:cTn id="8" presetID="10" presetClass="entr" presetSubtype="0" fill="hold" nodeType="withEffect">
                                  <p:stCondLst>
                                    <p:cond delay="0"/>
                                  </p:stCondLst>
                                  <p:childTnLst>
                                    <p:set>
                                      <p:cBhvr>
                                        <p:cTn id="9" dur="1" fill="hold">
                                          <p:stCondLst>
                                            <p:cond delay="0"/>
                                          </p:stCondLst>
                                        </p:cTn>
                                        <p:tgtEl>
                                          <p:spTgt spid="742"/>
                                        </p:tgtEl>
                                        <p:attrNameLst>
                                          <p:attrName>style.visibility</p:attrName>
                                        </p:attrNameLst>
                                      </p:cBhvr>
                                      <p:to>
                                        <p:strVal val="visible"/>
                                      </p:to>
                                    </p:set>
                                    <p:animEffect transition="in" filter="fade">
                                      <p:cBhvr>
                                        <p:cTn id="10" dur="1000"/>
                                        <p:tgtEl>
                                          <p:spTgt spid="742"/>
                                        </p:tgtEl>
                                      </p:cBhvr>
                                    </p:animEffect>
                                  </p:childTnLst>
                                </p:cTn>
                              </p:par>
                              <p:par>
                                <p:cTn id="11" presetID="10" presetClass="entr" presetSubtype="0" fill="hold" nodeType="withEffect">
                                  <p:stCondLst>
                                    <p:cond delay="0"/>
                                  </p:stCondLst>
                                  <p:childTnLst>
                                    <p:set>
                                      <p:cBhvr>
                                        <p:cTn id="12" dur="1" fill="hold">
                                          <p:stCondLst>
                                            <p:cond delay="0"/>
                                          </p:stCondLst>
                                        </p:cTn>
                                        <p:tgtEl>
                                          <p:spTgt spid="741"/>
                                        </p:tgtEl>
                                        <p:attrNameLst>
                                          <p:attrName>style.visibility</p:attrName>
                                        </p:attrNameLst>
                                      </p:cBhvr>
                                      <p:to>
                                        <p:strVal val="visible"/>
                                      </p:to>
                                    </p:set>
                                    <p:animEffect transition="in" filter="fade">
                                      <p:cBhvr>
                                        <p:cTn id="13" dur="1000"/>
                                        <p:tgtEl>
                                          <p:spTgt spid="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g2727221ab17_0_10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Diversity Reward </a:t>
            </a:r>
            <a:r>
              <a:rPr lang="en" b="0"/>
              <a:t>(         )</a:t>
            </a:r>
            <a:endParaRPr b="0"/>
          </a:p>
        </p:txBody>
      </p:sp>
      <p:pic>
        <p:nvPicPr>
          <p:cNvPr id="749" name="Google Shape;749;g2727221ab17_0_102"/>
          <p:cNvPicPr preferRelativeResize="0"/>
          <p:nvPr/>
        </p:nvPicPr>
        <p:blipFill>
          <a:blip r:embed="rId3">
            <a:alphaModFix/>
          </a:blip>
          <a:stretch>
            <a:fillRect/>
          </a:stretch>
        </p:blipFill>
        <p:spPr>
          <a:xfrm>
            <a:off x="4412800" y="612976"/>
            <a:ext cx="736274" cy="345900"/>
          </a:xfrm>
          <a:prstGeom prst="rect">
            <a:avLst/>
          </a:prstGeom>
          <a:noFill/>
          <a:ln>
            <a:noFill/>
          </a:ln>
        </p:spPr>
      </p:pic>
      <p:sp>
        <p:nvSpPr>
          <p:cNvPr id="750" name="Google Shape;750;g2727221ab17_0_102"/>
          <p:cNvSpPr txBox="1">
            <a:spLocks noGrp="1"/>
          </p:cNvSpPr>
          <p:nvPr>
            <p:ph type="body" idx="4294967295"/>
          </p:nvPr>
        </p:nvSpPr>
        <p:spPr>
          <a:xfrm>
            <a:off x="720000" y="1210330"/>
            <a:ext cx="7704000" cy="402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400"/>
              <a:buNone/>
            </a:pPr>
            <a:r>
              <a:rPr lang="en"/>
              <a:t> Measures the dissimilarity among the selected frames in the feature space.</a:t>
            </a:r>
            <a:endParaRPr/>
          </a:p>
        </p:txBody>
      </p:sp>
      <p:sp>
        <p:nvSpPr>
          <p:cNvPr id="751" name="Google Shape;751;g2727221ab17_0_102"/>
          <p:cNvSpPr txBox="1">
            <a:spLocks noGrp="1"/>
          </p:cNvSpPr>
          <p:nvPr>
            <p:ph type="body" idx="4294967295"/>
          </p:nvPr>
        </p:nvSpPr>
        <p:spPr>
          <a:xfrm>
            <a:off x="765350" y="1581150"/>
            <a:ext cx="7858800" cy="402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400"/>
              <a:buNone/>
            </a:pPr>
            <a:r>
              <a:rPr lang="en"/>
              <a:t>Therefore,                is computed as the </a:t>
            </a:r>
            <a:r>
              <a:rPr lang="en" b="1"/>
              <a:t>average pairwise dissimilarity </a:t>
            </a:r>
            <a:r>
              <a:rPr lang="en"/>
              <a:t>between all the selected frames in the summary.</a:t>
            </a:r>
            <a:endParaRPr/>
          </a:p>
        </p:txBody>
      </p:sp>
      <p:pic>
        <p:nvPicPr>
          <p:cNvPr id="752" name="Google Shape;752;g2727221ab17_0_102"/>
          <p:cNvPicPr preferRelativeResize="0"/>
          <p:nvPr/>
        </p:nvPicPr>
        <p:blipFill>
          <a:blip r:embed="rId3">
            <a:alphaModFix/>
          </a:blip>
          <a:stretch>
            <a:fillRect/>
          </a:stretch>
        </p:blipFill>
        <p:spPr>
          <a:xfrm>
            <a:off x="1747275" y="1685700"/>
            <a:ext cx="411800" cy="193475"/>
          </a:xfrm>
          <a:prstGeom prst="rect">
            <a:avLst/>
          </a:prstGeom>
          <a:noFill/>
          <a:ln>
            <a:noFill/>
          </a:ln>
        </p:spPr>
      </p:pic>
      <p:sp>
        <p:nvSpPr>
          <p:cNvPr id="753" name="Google Shape;753;g2727221ab17_0_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754" name="Google Shape;754;g2727221ab17_0_102"/>
          <p:cNvPicPr preferRelativeResize="0"/>
          <p:nvPr/>
        </p:nvPicPr>
        <p:blipFill>
          <a:blip r:embed="rId4">
            <a:alphaModFix/>
          </a:blip>
          <a:stretch>
            <a:fillRect/>
          </a:stretch>
        </p:blipFill>
        <p:spPr>
          <a:xfrm>
            <a:off x="2383877" y="2335388"/>
            <a:ext cx="4794122" cy="738575"/>
          </a:xfrm>
          <a:prstGeom prst="rect">
            <a:avLst/>
          </a:prstGeom>
          <a:noFill/>
          <a:ln>
            <a:noFill/>
          </a:ln>
        </p:spPr>
      </p:pic>
      <p:sp>
        <p:nvSpPr>
          <p:cNvPr id="755" name="Google Shape;755;g2727221ab17_0_102"/>
          <p:cNvSpPr txBox="1">
            <a:spLocks noGrp="1"/>
          </p:cNvSpPr>
          <p:nvPr>
            <p:ph type="body" idx="4294967295"/>
          </p:nvPr>
        </p:nvSpPr>
        <p:spPr>
          <a:xfrm>
            <a:off x="720000" y="3207655"/>
            <a:ext cx="7704000" cy="402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400"/>
              <a:buNone/>
            </a:pPr>
            <a:r>
              <a:rPr lang="en"/>
              <a:t>where d(. , . ) is the dissimilarity function calculated by:</a:t>
            </a:r>
            <a:endParaRPr/>
          </a:p>
        </p:txBody>
      </p:sp>
      <p:pic>
        <p:nvPicPr>
          <p:cNvPr id="756" name="Google Shape;756;g2727221ab17_0_102"/>
          <p:cNvPicPr preferRelativeResize="0"/>
          <p:nvPr/>
        </p:nvPicPr>
        <p:blipFill>
          <a:blip r:embed="rId5">
            <a:alphaModFix/>
          </a:blip>
          <a:stretch>
            <a:fillRect/>
          </a:stretch>
        </p:blipFill>
        <p:spPr>
          <a:xfrm>
            <a:off x="2741775" y="3743925"/>
            <a:ext cx="3660450" cy="738575"/>
          </a:xfrm>
          <a:prstGeom prst="rect">
            <a:avLst/>
          </a:prstGeom>
          <a:noFill/>
          <a:ln>
            <a:noFill/>
          </a:ln>
        </p:spPr>
      </p:pic>
      <p:pic>
        <p:nvPicPr>
          <p:cNvPr id="757" name="Google Shape;757;g2727221ab17_0_102"/>
          <p:cNvPicPr preferRelativeResize="0"/>
          <p:nvPr/>
        </p:nvPicPr>
        <p:blipFill>
          <a:blip r:embed="rId6">
            <a:alphaModFix/>
          </a:blip>
          <a:stretch>
            <a:fillRect/>
          </a:stretch>
        </p:blipFill>
        <p:spPr>
          <a:xfrm>
            <a:off x="7747325" y="2547175"/>
            <a:ext cx="252850" cy="233184"/>
          </a:xfrm>
          <a:prstGeom prst="rect">
            <a:avLst/>
          </a:prstGeom>
          <a:noFill/>
          <a:ln>
            <a:noFill/>
          </a:ln>
        </p:spPr>
      </p:pic>
      <p:pic>
        <p:nvPicPr>
          <p:cNvPr id="758" name="Google Shape;758;g2727221ab17_0_102"/>
          <p:cNvPicPr preferRelativeResize="0"/>
          <p:nvPr/>
        </p:nvPicPr>
        <p:blipFill>
          <a:blip r:embed="rId7">
            <a:alphaModFix/>
          </a:blip>
          <a:stretch>
            <a:fillRect/>
          </a:stretch>
        </p:blipFill>
        <p:spPr>
          <a:xfrm>
            <a:off x="7769975" y="4025816"/>
            <a:ext cx="252850" cy="23318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g2727221ab17_0_202"/>
          <p:cNvSpPr txBox="1">
            <a:spLocks noGrp="1"/>
          </p:cNvSpPr>
          <p:nvPr>
            <p:ph type="title"/>
          </p:nvPr>
        </p:nvSpPr>
        <p:spPr>
          <a:xfrm>
            <a:off x="1284000" y="1555613"/>
            <a:ext cx="6576000" cy="1360200"/>
          </a:xfrm>
          <a:prstGeom prst="rect">
            <a:avLst/>
          </a:prstGeom>
          <a:solidFill>
            <a:schemeClr val="lt2"/>
          </a:solid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SzPts val="9600"/>
              <a:buNone/>
            </a:pPr>
            <a:endParaRPr sz="1800"/>
          </a:p>
        </p:txBody>
      </p:sp>
      <p:cxnSp>
        <p:nvCxnSpPr>
          <p:cNvPr id="764" name="Google Shape;764;g2727221ab17_0_202"/>
          <p:cNvCxnSpPr>
            <a:endCxn id="763" idx="0"/>
          </p:cNvCxnSpPr>
          <p:nvPr/>
        </p:nvCxnSpPr>
        <p:spPr>
          <a:xfrm rot="-5400000" flipH="1">
            <a:off x="3319200" y="302813"/>
            <a:ext cx="1700100" cy="805500"/>
          </a:xfrm>
          <a:prstGeom prst="bentConnector3">
            <a:avLst>
              <a:gd name="adj1" fmla="val 50000"/>
            </a:avLst>
          </a:prstGeom>
          <a:noFill/>
          <a:ln w="19050" cap="flat" cmpd="sng">
            <a:solidFill>
              <a:schemeClr val="lt2"/>
            </a:solidFill>
            <a:prstDash val="solid"/>
            <a:round/>
            <a:headEnd type="none" w="sm" len="sm"/>
            <a:tailEnd type="oval" w="med" len="med"/>
          </a:ln>
        </p:spPr>
      </p:cxnSp>
      <p:cxnSp>
        <p:nvCxnSpPr>
          <p:cNvPr id="765" name="Google Shape;765;g2727221ab17_0_202"/>
          <p:cNvCxnSpPr>
            <a:stCxn id="766" idx="2"/>
          </p:cNvCxnSpPr>
          <p:nvPr/>
        </p:nvCxnSpPr>
        <p:spPr>
          <a:xfrm>
            <a:off x="4572000" y="3456488"/>
            <a:ext cx="4025700" cy="863100"/>
          </a:xfrm>
          <a:prstGeom prst="bentConnector3">
            <a:avLst>
              <a:gd name="adj1" fmla="val 50000"/>
            </a:avLst>
          </a:prstGeom>
          <a:noFill/>
          <a:ln w="19050" cap="flat" cmpd="sng">
            <a:solidFill>
              <a:schemeClr val="lt2"/>
            </a:solidFill>
            <a:prstDash val="solid"/>
            <a:round/>
            <a:headEnd type="none" w="sm" len="sm"/>
            <a:tailEnd type="oval" w="med" len="med"/>
          </a:ln>
        </p:spPr>
      </p:cxnSp>
      <p:cxnSp>
        <p:nvCxnSpPr>
          <p:cNvPr id="767" name="Google Shape;767;g2727221ab17_0_202"/>
          <p:cNvCxnSpPr/>
          <p:nvPr/>
        </p:nvCxnSpPr>
        <p:spPr>
          <a:xfrm rot="-5400000" flipH="1">
            <a:off x="3479575" y="38925"/>
            <a:ext cx="1422900" cy="987000"/>
          </a:xfrm>
          <a:prstGeom prst="bentConnector3">
            <a:avLst>
              <a:gd name="adj1" fmla="val 50000"/>
            </a:avLst>
          </a:prstGeom>
          <a:noFill/>
          <a:ln w="19050" cap="flat" cmpd="sng">
            <a:solidFill>
              <a:schemeClr val="lt2"/>
            </a:solidFill>
            <a:prstDash val="solid"/>
            <a:round/>
            <a:headEnd type="none" w="sm" len="sm"/>
            <a:tailEnd type="oval" w="med" len="med"/>
          </a:ln>
        </p:spPr>
      </p:cxnSp>
      <p:sp>
        <p:nvSpPr>
          <p:cNvPr id="768" name="Google Shape;768;g2727221ab17_0_202"/>
          <p:cNvSpPr txBox="1"/>
          <p:nvPr/>
        </p:nvSpPr>
        <p:spPr>
          <a:xfrm>
            <a:off x="1397850" y="1562075"/>
            <a:ext cx="6348300" cy="1347300"/>
          </a:xfrm>
          <a:prstGeom prst="rect">
            <a:avLst/>
          </a:prstGeom>
          <a:solidFill>
            <a:schemeClr val="lt2"/>
          </a:solid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endParaRPr sz="1800" b="1">
              <a:solidFill>
                <a:schemeClr val="accent2"/>
              </a:solidFill>
              <a:latin typeface="Sora"/>
              <a:ea typeface="Sora"/>
              <a:cs typeface="Sora"/>
              <a:sym typeface="Sora"/>
            </a:endParaRPr>
          </a:p>
          <a:p>
            <a:pPr marL="0" lvl="0" indent="0" algn="just" rtl="0">
              <a:lnSpc>
                <a:spcPct val="115000"/>
              </a:lnSpc>
              <a:spcBef>
                <a:spcPts val="0"/>
              </a:spcBef>
              <a:spcAft>
                <a:spcPts val="0"/>
              </a:spcAft>
              <a:buNone/>
            </a:pPr>
            <a:r>
              <a:rPr lang="en" sz="1800" b="1">
                <a:solidFill>
                  <a:schemeClr val="accent2"/>
                </a:solidFill>
                <a:latin typeface="Sora"/>
                <a:ea typeface="Sora"/>
                <a:cs typeface="Sora"/>
                <a:sym typeface="Sora"/>
              </a:rPr>
              <a:t>Intuitively, the more diverse (or more dissimilar) the selected frames to each other, the higher the diversity reward that the agent can receive.</a:t>
            </a:r>
            <a:endParaRPr sz="1800" b="1">
              <a:solidFill>
                <a:schemeClr val="accent2"/>
              </a:solidFill>
              <a:latin typeface="Sora"/>
              <a:ea typeface="Sora"/>
              <a:cs typeface="Sora"/>
              <a:sym typeface="Sora"/>
            </a:endParaRPr>
          </a:p>
          <a:p>
            <a:pPr marL="0" lvl="0" indent="0" algn="just" rtl="0">
              <a:lnSpc>
                <a:spcPct val="115000"/>
              </a:lnSpc>
              <a:spcBef>
                <a:spcPts val="0"/>
              </a:spcBef>
              <a:spcAft>
                <a:spcPts val="0"/>
              </a:spcAft>
              <a:buClr>
                <a:srgbClr val="000000"/>
              </a:buClr>
              <a:buSzPts val="9600"/>
              <a:buFont typeface="Arial"/>
              <a:buNone/>
            </a:pPr>
            <a:endParaRPr sz="1800" b="1">
              <a:solidFill>
                <a:schemeClr val="accent2"/>
              </a:solidFill>
              <a:latin typeface="Sora"/>
              <a:ea typeface="Sora"/>
              <a:cs typeface="Sora"/>
              <a:sym typeface="Sora"/>
            </a:endParaRPr>
          </a:p>
        </p:txBody>
      </p:sp>
      <p:grpSp>
        <p:nvGrpSpPr>
          <p:cNvPr id="769" name="Google Shape;769;g2727221ab17_0_202"/>
          <p:cNvGrpSpPr/>
          <p:nvPr/>
        </p:nvGrpSpPr>
        <p:grpSpPr>
          <a:xfrm rot="817644">
            <a:off x="7039398" y="2512369"/>
            <a:ext cx="1234966" cy="1354507"/>
            <a:chOff x="-3156875" y="1538300"/>
            <a:chExt cx="2930175" cy="3233350"/>
          </a:xfrm>
        </p:grpSpPr>
        <p:sp>
          <p:nvSpPr>
            <p:cNvPr id="770" name="Google Shape;770;g2727221ab17_0_202"/>
            <p:cNvSpPr/>
            <p:nvPr/>
          </p:nvSpPr>
          <p:spPr>
            <a:xfrm>
              <a:off x="-2591500" y="1927375"/>
              <a:ext cx="1708250" cy="2844275"/>
            </a:xfrm>
            <a:custGeom>
              <a:avLst/>
              <a:gdLst/>
              <a:ahLst/>
              <a:cxnLst/>
              <a:rect l="l" t="t" r="r" b="b"/>
              <a:pathLst>
                <a:path w="68330" h="113771" extrusionOk="0">
                  <a:moveTo>
                    <a:pt x="62251" y="113771"/>
                  </a:moveTo>
                  <a:lnTo>
                    <a:pt x="6080" y="113771"/>
                  </a:lnTo>
                  <a:cubicBezTo>
                    <a:pt x="2736" y="113771"/>
                    <a:pt x="0" y="111035"/>
                    <a:pt x="0" y="107692"/>
                  </a:cubicBezTo>
                  <a:lnTo>
                    <a:pt x="0" y="6079"/>
                  </a:lnTo>
                  <a:cubicBezTo>
                    <a:pt x="0" y="2736"/>
                    <a:pt x="2736" y="0"/>
                    <a:pt x="6080" y="0"/>
                  </a:cubicBezTo>
                  <a:lnTo>
                    <a:pt x="62251" y="0"/>
                  </a:lnTo>
                  <a:cubicBezTo>
                    <a:pt x="65594" y="0"/>
                    <a:pt x="68330" y="2736"/>
                    <a:pt x="68330" y="6079"/>
                  </a:cubicBezTo>
                  <a:lnTo>
                    <a:pt x="68330" y="107692"/>
                  </a:lnTo>
                  <a:cubicBezTo>
                    <a:pt x="68330" y="111035"/>
                    <a:pt x="65594" y="113771"/>
                    <a:pt x="62251" y="113771"/>
                  </a:cubicBezTo>
                  <a:close/>
                </a:path>
              </a:pathLst>
            </a:custGeom>
            <a:solidFill>
              <a:srgbClr val="F5FD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g2727221ab17_0_202"/>
            <p:cNvSpPr/>
            <p:nvPr/>
          </p:nvSpPr>
          <p:spPr>
            <a:xfrm>
              <a:off x="-2591500" y="1927375"/>
              <a:ext cx="1708250" cy="2844275"/>
            </a:xfrm>
            <a:custGeom>
              <a:avLst/>
              <a:gdLst/>
              <a:ahLst/>
              <a:cxnLst/>
              <a:rect l="l" t="t" r="r" b="b"/>
              <a:pathLst>
                <a:path w="68330" h="113771" fill="none" extrusionOk="0">
                  <a:moveTo>
                    <a:pt x="62251" y="113771"/>
                  </a:moveTo>
                  <a:lnTo>
                    <a:pt x="6080" y="113771"/>
                  </a:lnTo>
                  <a:cubicBezTo>
                    <a:pt x="2736" y="113771"/>
                    <a:pt x="0" y="111035"/>
                    <a:pt x="0" y="107692"/>
                  </a:cubicBezTo>
                  <a:lnTo>
                    <a:pt x="0" y="6079"/>
                  </a:lnTo>
                  <a:cubicBezTo>
                    <a:pt x="0" y="2736"/>
                    <a:pt x="2736" y="0"/>
                    <a:pt x="6080" y="0"/>
                  </a:cubicBezTo>
                  <a:lnTo>
                    <a:pt x="62251" y="0"/>
                  </a:lnTo>
                  <a:cubicBezTo>
                    <a:pt x="65594" y="0"/>
                    <a:pt x="68330" y="2736"/>
                    <a:pt x="68330" y="6079"/>
                  </a:cubicBezTo>
                  <a:lnTo>
                    <a:pt x="68330" y="107692"/>
                  </a:lnTo>
                  <a:cubicBezTo>
                    <a:pt x="68330" y="111035"/>
                    <a:pt x="65594" y="113771"/>
                    <a:pt x="62251" y="11377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g2727221ab17_0_202"/>
            <p:cNvSpPr/>
            <p:nvPr/>
          </p:nvSpPr>
          <p:spPr>
            <a:xfrm>
              <a:off x="-2502600" y="2077075"/>
              <a:ext cx="1530450" cy="2545650"/>
            </a:xfrm>
            <a:custGeom>
              <a:avLst/>
              <a:gdLst/>
              <a:ahLst/>
              <a:cxnLst/>
              <a:rect l="l" t="t" r="r" b="b"/>
              <a:pathLst>
                <a:path w="61218" h="101826" extrusionOk="0">
                  <a:moveTo>
                    <a:pt x="55138" y="101825"/>
                  </a:moveTo>
                  <a:lnTo>
                    <a:pt x="6080" y="101825"/>
                  </a:lnTo>
                  <a:cubicBezTo>
                    <a:pt x="2736" y="101825"/>
                    <a:pt x="1" y="99090"/>
                    <a:pt x="1" y="95746"/>
                  </a:cubicBezTo>
                  <a:lnTo>
                    <a:pt x="1" y="6079"/>
                  </a:lnTo>
                  <a:cubicBezTo>
                    <a:pt x="1" y="2736"/>
                    <a:pt x="2736" y="0"/>
                    <a:pt x="6080" y="0"/>
                  </a:cubicBezTo>
                  <a:lnTo>
                    <a:pt x="55138" y="0"/>
                  </a:lnTo>
                  <a:cubicBezTo>
                    <a:pt x="58482" y="0"/>
                    <a:pt x="61218" y="2736"/>
                    <a:pt x="61218" y="6079"/>
                  </a:cubicBezTo>
                  <a:lnTo>
                    <a:pt x="61218" y="95746"/>
                  </a:lnTo>
                  <a:cubicBezTo>
                    <a:pt x="61218" y="99090"/>
                    <a:pt x="58482" y="101825"/>
                    <a:pt x="55138" y="101825"/>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g2727221ab17_0_202"/>
            <p:cNvSpPr/>
            <p:nvPr/>
          </p:nvSpPr>
          <p:spPr>
            <a:xfrm>
              <a:off x="-2502600" y="2077075"/>
              <a:ext cx="1530450" cy="2545650"/>
            </a:xfrm>
            <a:custGeom>
              <a:avLst/>
              <a:gdLst/>
              <a:ahLst/>
              <a:cxnLst/>
              <a:rect l="l" t="t" r="r" b="b"/>
              <a:pathLst>
                <a:path w="61218" h="101826" fill="none" extrusionOk="0">
                  <a:moveTo>
                    <a:pt x="55138" y="101825"/>
                  </a:moveTo>
                  <a:lnTo>
                    <a:pt x="6080" y="101825"/>
                  </a:lnTo>
                  <a:cubicBezTo>
                    <a:pt x="2736" y="101825"/>
                    <a:pt x="1" y="99090"/>
                    <a:pt x="1" y="95746"/>
                  </a:cubicBezTo>
                  <a:lnTo>
                    <a:pt x="1" y="6079"/>
                  </a:lnTo>
                  <a:cubicBezTo>
                    <a:pt x="1" y="2736"/>
                    <a:pt x="2736" y="0"/>
                    <a:pt x="6080" y="0"/>
                  </a:cubicBezTo>
                  <a:lnTo>
                    <a:pt x="55138" y="0"/>
                  </a:lnTo>
                  <a:cubicBezTo>
                    <a:pt x="58482" y="0"/>
                    <a:pt x="61218" y="2736"/>
                    <a:pt x="61218" y="6079"/>
                  </a:cubicBezTo>
                  <a:lnTo>
                    <a:pt x="61218" y="95746"/>
                  </a:lnTo>
                  <a:cubicBezTo>
                    <a:pt x="61218" y="99090"/>
                    <a:pt x="58482" y="101825"/>
                    <a:pt x="55138" y="10182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g2727221ab17_0_202"/>
            <p:cNvSpPr/>
            <p:nvPr/>
          </p:nvSpPr>
          <p:spPr>
            <a:xfrm>
              <a:off x="-2496525" y="2463850"/>
              <a:ext cx="1455225" cy="1259150"/>
            </a:xfrm>
            <a:custGeom>
              <a:avLst/>
              <a:gdLst/>
              <a:ahLst/>
              <a:cxnLst/>
              <a:rect l="l" t="t" r="r" b="b"/>
              <a:pathLst>
                <a:path w="58209" h="50366" extrusionOk="0">
                  <a:moveTo>
                    <a:pt x="46202" y="47144"/>
                  </a:moveTo>
                  <a:cubicBezTo>
                    <a:pt x="45351" y="47782"/>
                    <a:pt x="44470" y="48269"/>
                    <a:pt x="43619" y="48542"/>
                  </a:cubicBezTo>
                  <a:cubicBezTo>
                    <a:pt x="37692" y="50366"/>
                    <a:pt x="26992" y="50184"/>
                    <a:pt x="20579" y="49880"/>
                  </a:cubicBezTo>
                  <a:cubicBezTo>
                    <a:pt x="17083" y="49667"/>
                    <a:pt x="13861" y="47539"/>
                    <a:pt x="11886" y="44135"/>
                  </a:cubicBezTo>
                  <a:cubicBezTo>
                    <a:pt x="7235" y="36110"/>
                    <a:pt x="1" y="21004"/>
                    <a:pt x="4864" y="12280"/>
                  </a:cubicBezTo>
                  <a:cubicBezTo>
                    <a:pt x="11642" y="0"/>
                    <a:pt x="25290" y="7873"/>
                    <a:pt x="33649" y="6444"/>
                  </a:cubicBezTo>
                  <a:cubicBezTo>
                    <a:pt x="36871" y="5867"/>
                    <a:pt x="40458" y="4985"/>
                    <a:pt x="43801" y="4712"/>
                  </a:cubicBezTo>
                  <a:cubicBezTo>
                    <a:pt x="49151" y="4317"/>
                    <a:pt x="53953" y="5532"/>
                    <a:pt x="55655" y="12220"/>
                  </a:cubicBezTo>
                  <a:cubicBezTo>
                    <a:pt x="58209" y="21946"/>
                    <a:pt x="53588" y="41308"/>
                    <a:pt x="46202" y="4714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g2727221ab17_0_202"/>
            <p:cNvSpPr/>
            <p:nvPr/>
          </p:nvSpPr>
          <p:spPr>
            <a:xfrm>
              <a:off x="-2494225" y="2580875"/>
              <a:ext cx="1092750" cy="972675"/>
            </a:xfrm>
            <a:custGeom>
              <a:avLst/>
              <a:gdLst/>
              <a:ahLst/>
              <a:cxnLst/>
              <a:rect l="l" t="t" r="r" b="b"/>
              <a:pathLst>
                <a:path w="43710" h="38907" extrusionOk="0">
                  <a:moveTo>
                    <a:pt x="43709" y="0"/>
                  </a:moveTo>
                  <a:lnTo>
                    <a:pt x="43709" y="0"/>
                  </a:lnTo>
                  <a:cubicBezTo>
                    <a:pt x="40366" y="274"/>
                    <a:pt x="36748" y="1155"/>
                    <a:pt x="33557" y="1733"/>
                  </a:cubicBezTo>
                  <a:cubicBezTo>
                    <a:pt x="32796" y="1866"/>
                    <a:pt x="31992" y="1921"/>
                    <a:pt x="31153" y="1921"/>
                  </a:cubicBezTo>
                  <a:cubicBezTo>
                    <a:pt x="26987" y="1921"/>
                    <a:pt x="21967" y="559"/>
                    <a:pt x="17211" y="559"/>
                  </a:cubicBezTo>
                  <a:cubicBezTo>
                    <a:pt x="12398" y="559"/>
                    <a:pt x="7855" y="1954"/>
                    <a:pt x="4742" y="7569"/>
                  </a:cubicBezTo>
                  <a:cubicBezTo>
                    <a:pt x="0" y="16110"/>
                    <a:pt x="6869" y="30761"/>
                    <a:pt x="11520" y="38907"/>
                  </a:cubicBezTo>
                  <a:cubicBezTo>
                    <a:pt x="17599" y="34621"/>
                    <a:pt x="29028" y="29028"/>
                    <a:pt x="32706" y="20335"/>
                  </a:cubicBezTo>
                  <a:cubicBezTo>
                    <a:pt x="35745" y="13162"/>
                    <a:pt x="39606" y="3162"/>
                    <a:pt x="437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g2727221ab17_0_202"/>
            <p:cNvSpPr/>
            <p:nvPr/>
          </p:nvSpPr>
          <p:spPr>
            <a:xfrm>
              <a:off x="-972175" y="2442575"/>
              <a:ext cx="544875" cy="386800"/>
            </a:xfrm>
            <a:custGeom>
              <a:avLst/>
              <a:gdLst/>
              <a:ahLst/>
              <a:cxnLst/>
              <a:rect l="l" t="t" r="r" b="b"/>
              <a:pathLst>
                <a:path w="21795" h="15472" extrusionOk="0">
                  <a:moveTo>
                    <a:pt x="18876" y="0"/>
                  </a:moveTo>
                  <a:lnTo>
                    <a:pt x="1" y="9636"/>
                  </a:lnTo>
                  <a:lnTo>
                    <a:pt x="365" y="11125"/>
                  </a:lnTo>
                  <a:lnTo>
                    <a:pt x="1460" y="15472"/>
                  </a:lnTo>
                  <a:lnTo>
                    <a:pt x="21794" y="4833"/>
                  </a:lnTo>
                  <a:lnTo>
                    <a:pt x="20548" y="2797"/>
                  </a:lnTo>
                  <a:lnTo>
                    <a:pt x="1887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g2727221ab17_0_202"/>
            <p:cNvSpPr/>
            <p:nvPr/>
          </p:nvSpPr>
          <p:spPr>
            <a:xfrm>
              <a:off x="-963050" y="2512475"/>
              <a:ext cx="535750" cy="316900"/>
            </a:xfrm>
            <a:custGeom>
              <a:avLst/>
              <a:gdLst/>
              <a:ahLst/>
              <a:cxnLst/>
              <a:rect l="l" t="t" r="r" b="b"/>
              <a:pathLst>
                <a:path w="21430" h="12676" extrusionOk="0">
                  <a:moveTo>
                    <a:pt x="20214" y="1"/>
                  </a:moveTo>
                  <a:lnTo>
                    <a:pt x="18663" y="396"/>
                  </a:lnTo>
                  <a:cubicBezTo>
                    <a:pt x="18663" y="396"/>
                    <a:pt x="14742" y="3405"/>
                    <a:pt x="9089" y="6657"/>
                  </a:cubicBezTo>
                  <a:cubicBezTo>
                    <a:pt x="6249" y="8322"/>
                    <a:pt x="4114" y="8728"/>
                    <a:pt x="2620" y="8728"/>
                  </a:cubicBezTo>
                  <a:cubicBezTo>
                    <a:pt x="1194" y="8728"/>
                    <a:pt x="351" y="8358"/>
                    <a:pt x="34" y="8358"/>
                  </a:cubicBezTo>
                  <a:cubicBezTo>
                    <a:pt x="22" y="8358"/>
                    <a:pt x="11" y="8358"/>
                    <a:pt x="0" y="8360"/>
                  </a:cubicBezTo>
                  <a:lnTo>
                    <a:pt x="1095" y="12676"/>
                  </a:lnTo>
                  <a:lnTo>
                    <a:pt x="21429" y="2037"/>
                  </a:lnTo>
                  <a:lnTo>
                    <a:pt x="20214" y="1"/>
                  </a:lnTo>
                  <a:close/>
                </a:path>
              </a:pathLst>
            </a:custGeom>
            <a:solidFill>
              <a:srgbClr val="0C343D">
                <a:alpha val="329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g2727221ab17_0_202"/>
            <p:cNvSpPr/>
            <p:nvPr/>
          </p:nvSpPr>
          <p:spPr>
            <a:xfrm>
              <a:off x="-527625" y="2359875"/>
              <a:ext cx="300925" cy="729500"/>
            </a:xfrm>
            <a:custGeom>
              <a:avLst/>
              <a:gdLst/>
              <a:ahLst/>
              <a:cxnLst/>
              <a:rect l="l" t="t" r="r" b="b"/>
              <a:pathLst>
                <a:path w="12037" h="29180" extrusionOk="0">
                  <a:moveTo>
                    <a:pt x="5127" y="1"/>
                  </a:moveTo>
                  <a:cubicBezTo>
                    <a:pt x="2381" y="1"/>
                    <a:pt x="1086" y="1895"/>
                    <a:pt x="486" y="3521"/>
                  </a:cubicBezTo>
                  <a:cubicBezTo>
                    <a:pt x="31" y="4859"/>
                    <a:pt x="0" y="6044"/>
                    <a:pt x="0" y="6044"/>
                  </a:cubicBezTo>
                  <a:cubicBezTo>
                    <a:pt x="0" y="6044"/>
                    <a:pt x="2544" y="29179"/>
                    <a:pt x="8078" y="29179"/>
                  </a:cubicBezTo>
                  <a:cubicBezTo>
                    <a:pt x="8121" y="29179"/>
                    <a:pt x="8164" y="29178"/>
                    <a:pt x="8207" y="29175"/>
                  </a:cubicBezTo>
                  <a:cubicBezTo>
                    <a:pt x="9879" y="29053"/>
                    <a:pt x="10791" y="26561"/>
                    <a:pt x="11155" y="23035"/>
                  </a:cubicBezTo>
                  <a:cubicBezTo>
                    <a:pt x="12037" y="14585"/>
                    <a:pt x="9605" y="390"/>
                    <a:pt x="5684" y="26"/>
                  </a:cubicBezTo>
                  <a:cubicBezTo>
                    <a:pt x="5492" y="9"/>
                    <a:pt x="5306" y="1"/>
                    <a:pt x="512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g2727221ab17_0_202"/>
            <p:cNvSpPr/>
            <p:nvPr/>
          </p:nvSpPr>
          <p:spPr>
            <a:xfrm>
              <a:off x="-527625" y="2447900"/>
              <a:ext cx="278900" cy="641475"/>
            </a:xfrm>
            <a:custGeom>
              <a:avLst/>
              <a:gdLst/>
              <a:ahLst/>
              <a:cxnLst/>
              <a:rect l="l" t="t" r="r" b="b"/>
              <a:pathLst>
                <a:path w="11156" h="25659" extrusionOk="0">
                  <a:moveTo>
                    <a:pt x="486" y="0"/>
                  </a:moveTo>
                  <a:cubicBezTo>
                    <a:pt x="31" y="1338"/>
                    <a:pt x="0" y="2523"/>
                    <a:pt x="0" y="2523"/>
                  </a:cubicBezTo>
                  <a:cubicBezTo>
                    <a:pt x="0" y="2523"/>
                    <a:pt x="2544" y="25658"/>
                    <a:pt x="8078" y="25658"/>
                  </a:cubicBezTo>
                  <a:cubicBezTo>
                    <a:pt x="8121" y="25658"/>
                    <a:pt x="8164" y="25657"/>
                    <a:pt x="8207" y="25654"/>
                  </a:cubicBezTo>
                  <a:cubicBezTo>
                    <a:pt x="9879" y="25532"/>
                    <a:pt x="10791" y="23040"/>
                    <a:pt x="11155" y="19514"/>
                  </a:cubicBezTo>
                  <a:cubicBezTo>
                    <a:pt x="5289" y="16718"/>
                    <a:pt x="1733" y="4955"/>
                    <a:pt x="486" y="0"/>
                  </a:cubicBezTo>
                  <a:close/>
                </a:path>
              </a:pathLst>
            </a:custGeom>
            <a:solidFill>
              <a:srgbClr val="0C343D">
                <a:alpha val="329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g2727221ab17_0_202"/>
            <p:cNvSpPr/>
            <p:nvPr/>
          </p:nvSpPr>
          <p:spPr>
            <a:xfrm>
              <a:off x="-1206975" y="2652300"/>
              <a:ext cx="311575" cy="311575"/>
            </a:xfrm>
            <a:custGeom>
              <a:avLst/>
              <a:gdLst/>
              <a:ahLst/>
              <a:cxnLst/>
              <a:rect l="l" t="t" r="r" b="b"/>
              <a:pathLst>
                <a:path w="12463" h="12463" extrusionOk="0">
                  <a:moveTo>
                    <a:pt x="6231" y="1"/>
                  </a:moveTo>
                  <a:cubicBezTo>
                    <a:pt x="5806" y="1"/>
                    <a:pt x="5411" y="31"/>
                    <a:pt x="5016" y="122"/>
                  </a:cubicBezTo>
                  <a:cubicBezTo>
                    <a:pt x="2158" y="700"/>
                    <a:pt x="0" y="3192"/>
                    <a:pt x="0" y="6232"/>
                  </a:cubicBezTo>
                  <a:cubicBezTo>
                    <a:pt x="0" y="9666"/>
                    <a:pt x="2766" y="12463"/>
                    <a:pt x="6231" y="12463"/>
                  </a:cubicBezTo>
                  <a:cubicBezTo>
                    <a:pt x="7964" y="12463"/>
                    <a:pt x="9545" y="11733"/>
                    <a:pt x="10669" y="10609"/>
                  </a:cubicBezTo>
                  <a:cubicBezTo>
                    <a:pt x="11794" y="9454"/>
                    <a:pt x="12463" y="7934"/>
                    <a:pt x="12463" y="6232"/>
                  </a:cubicBezTo>
                  <a:cubicBezTo>
                    <a:pt x="12463" y="2767"/>
                    <a:pt x="9697" y="1"/>
                    <a:pt x="623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g2727221ab17_0_202"/>
            <p:cNvSpPr/>
            <p:nvPr/>
          </p:nvSpPr>
          <p:spPr>
            <a:xfrm>
              <a:off x="-1206975" y="2655350"/>
              <a:ext cx="266750" cy="308525"/>
            </a:xfrm>
            <a:custGeom>
              <a:avLst/>
              <a:gdLst/>
              <a:ahLst/>
              <a:cxnLst/>
              <a:rect l="l" t="t" r="r" b="b"/>
              <a:pathLst>
                <a:path w="10670" h="12341" extrusionOk="0">
                  <a:moveTo>
                    <a:pt x="5016" y="0"/>
                  </a:moveTo>
                  <a:cubicBezTo>
                    <a:pt x="2158" y="578"/>
                    <a:pt x="0" y="3070"/>
                    <a:pt x="0" y="6110"/>
                  </a:cubicBezTo>
                  <a:cubicBezTo>
                    <a:pt x="0" y="9544"/>
                    <a:pt x="2766" y="12341"/>
                    <a:pt x="6231" y="12341"/>
                  </a:cubicBezTo>
                  <a:cubicBezTo>
                    <a:pt x="7964" y="12341"/>
                    <a:pt x="9545" y="11611"/>
                    <a:pt x="10669" y="10487"/>
                  </a:cubicBezTo>
                  <a:cubicBezTo>
                    <a:pt x="6870" y="7964"/>
                    <a:pt x="5472" y="2645"/>
                    <a:pt x="5016" y="0"/>
                  </a:cubicBezTo>
                  <a:close/>
                </a:path>
              </a:pathLst>
            </a:custGeom>
            <a:solidFill>
              <a:srgbClr val="0C343D">
                <a:alpha val="329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g2727221ab17_0_202"/>
            <p:cNvSpPr/>
            <p:nvPr/>
          </p:nvSpPr>
          <p:spPr>
            <a:xfrm>
              <a:off x="-3027675" y="2442575"/>
              <a:ext cx="544850" cy="385275"/>
            </a:xfrm>
            <a:custGeom>
              <a:avLst/>
              <a:gdLst/>
              <a:ahLst/>
              <a:cxnLst/>
              <a:rect l="l" t="t" r="r" b="b"/>
              <a:pathLst>
                <a:path w="21794" h="15411" extrusionOk="0">
                  <a:moveTo>
                    <a:pt x="2949" y="0"/>
                  </a:moveTo>
                  <a:lnTo>
                    <a:pt x="0" y="4773"/>
                  </a:lnTo>
                  <a:lnTo>
                    <a:pt x="19575" y="15016"/>
                  </a:lnTo>
                  <a:lnTo>
                    <a:pt x="20335" y="15411"/>
                  </a:lnTo>
                  <a:lnTo>
                    <a:pt x="20669" y="14043"/>
                  </a:lnTo>
                  <a:lnTo>
                    <a:pt x="21794" y="9605"/>
                  </a:lnTo>
                  <a:lnTo>
                    <a:pt x="7660" y="2402"/>
                  </a:lnTo>
                  <a:lnTo>
                    <a:pt x="294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g2727221ab17_0_202"/>
            <p:cNvSpPr/>
            <p:nvPr/>
          </p:nvSpPr>
          <p:spPr>
            <a:xfrm>
              <a:off x="-3027675" y="2441825"/>
              <a:ext cx="516750" cy="376150"/>
            </a:xfrm>
            <a:custGeom>
              <a:avLst/>
              <a:gdLst/>
              <a:ahLst/>
              <a:cxnLst/>
              <a:rect l="l" t="t" r="r" b="b"/>
              <a:pathLst>
                <a:path w="20670" h="15046" extrusionOk="0">
                  <a:moveTo>
                    <a:pt x="2918" y="0"/>
                  </a:moveTo>
                  <a:lnTo>
                    <a:pt x="0" y="4803"/>
                  </a:lnTo>
                  <a:lnTo>
                    <a:pt x="19514" y="15046"/>
                  </a:lnTo>
                  <a:lnTo>
                    <a:pt x="20669" y="14073"/>
                  </a:lnTo>
                  <a:cubicBezTo>
                    <a:pt x="20669" y="14073"/>
                    <a:pt x="18663" y="12797"/>
                    <a:pt x="13192" y="9727"/>
                  </a:cubicBezTo>
                  <a:cubicBezTo>
                    <a:pt x="8663" y="7173"/>
                    <a:pt x="7782" y="3526"/>
                    <a:pt x="7630" y="2371"/>
                  </a:cubicBezTo>
                  <a:lnTo>
                    <a:pt x="2918" y="0"/>
                  </a:lnTo>
                  <a:close/>
                </a:path>
              </a:pathLst>
            </a:custGeom>
            <a:solidFill>
              <a:srgbClr val="0C343D">
                <a:alpha val="329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g2727221ab17_0_202"/>
            <p:cNvSpPr/>
            <p:nvPr/>
          </p:nvSpPr>
          <p:spPr>
            <a:xfrm>
              <a:off x="-2560350" y="2637100"/>
              <a:ext cx="312350" cy="312350"/>
            </a:xfrm>
            <a:custGeom>
              <a:avLst/>
              <a:gdLst/>
              <a:ahLst/>
              <a:cxnLst/>
              <a:rect l="l" t="t" r="r" b="b"/>
              <a:pathLst>
                <a:path w="12494" h="12494" extrusionOk="0">
                  <a:moveTo>
                    <a:pt x="6262" y="1"/>
                  </a:moveTo>
                  <a:cubicBezTo>
                    <a:pt x="5654" y="1"/>
                    <a:pt x="5046" y="122"/>
                    <a:pt x="4530" y="274"/>
                  </a:cubicBezTo>
                  <a:cubicBezTo>
                    <a:pt x="1885" y="1034"/>
                    <a:pt x="1" y="3435"/>
                    <a:pt x="1" y="6262"/>
                  </a:cubicBezTo>
                  <a:cubicBezTo>
                    <a:pt x="1" y="9697"/>
                    <a:pt x="2767" y="12493"/>
                    <a:pt x="6232" y="12493"/>
                  </a:cubicBezTo>
                  <a:cubicBezTo>
                    <a:pt x="8359" y="12493"/>
                    <a:pt x="10214" y="11429"/>
                    <a:pt x="11369" y="9849"/>
                  </a:cubicBezTo>
                  <a:cubicBezTo>
                    <a:pt x="12068" y="8846"/>
                    <a:pt x="12493" y="7600"/>
                    <a:pt x="12493" y="6262"/>
                  </a:cubicBezTo>
                  <a:cubicBezTo>
                    <a:pt x="12493" y="2827"/>
                    <a:pt x="9727" y="31"/>
                    <a:pt x="626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g2727221ab17_0_202"/>
            <p:cNvSpPr/>
            <p:nvPr/>
          </p:nvSpPr>
          <p:spPr>
            <a:xfrm>
              <a:off x="-2559575" y="2643950"/>
              <a:ext cx="284200" cy="305500"/>
            </a:xfrm>
            <a:custGeom>
              <a:avLst/>
              <a:gdLst/>
              <a:ahLst/>
              <a:cxnLst/>
              <a:rect l="l" t="t" r="r" b="b"/>
              <a:pathLst>
                <a:path w="11368" h="12220" extrusionOk="0">
                  <a:moveTo>
                    <a:pt x="4529" y="0"/>
                  </a:moveTo>
                  <a:cubicBezTo>
                    <a:pt x="1915" y="760"/>
                    <a:pt x="0" y="3161"/>
                    <a:pt x="0" y="5988"/>
                  </a:cubicBezTo>
                  <a:cubicBezTo>
                    <a:pt x="0" y="9423"/>
                    <a:pt x="2766" y="12219"/>
                    <a:pt x="6231" y="12219"/>
                  </a:cubicBezTo>
                  <a:cubicBezTo>
                    <a:pt x="8359" y="12219"/>
                    <a:pt x="10213" y="11155"/>
                    <a:pt x="11368" y="9575"/>
                  </a:cubicBezTo>
                  <a:cubicBezTo>
                    <a:pt x="6687" y="8359"/>
                    <a:pt x="5046" y="3405"/>
                    <a:pt x="4529" y="0"/>
                  </a:cubicBezTo>
                  <a:close/>
                </a:path>
              </a:pathLst>
            </a:custGeom>
            <a:solidFill>
              <a:srgbClr val="0C343D">
                <a:alpha val="329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g2727221ab17_0_202"/>
            <p:cNvSpPr/>
            <p:nvPr/>
          </p:nvSpPr>
          <p:spPr>
            <a:xfrm>
              <a:off x="-3156875" y="1936425"/>
              <a:ext cx="558550" cy="641350"/>
            </a:xfrm>
            <a:custGeom>
              <a:avLst/>
              <a:gdLst/>
              <a:ahLst/>
              <a:cxnLst/>
              <a:rect l="l" t="t" r="r" b="b"/>
              <a:pathLst>
                <a:path w="22342" h="25654" extrusionOk="0">
                  <a:moveTo>
                    <a:pt x="18195" y="1"/>
                  </a:moveTo>
                  <a:cubicBezTo>
                    <a:pt x="16120" y="1"/>
                    <a:pt x="12900" y="2806"/>
                    <a:pt x="9849" y="6568"/>
                  </a:cubicBezTo>
                  <a:cubicBezTo>
                    <a:pt x="4682" y="12860"/>
                    <a:pt x="1" y="21797"/>
                    <a:pt x="2281" y="24107"/>
                  </a:cubicBezTo>
                  <a:cubicBezTo>
                    <a:pt x="3405" y="25248"/>
                    <a:pt x="4573" y="25653"/>
                    <a:pt x="5664" y="25653"/>
                  </a:cubicBezTo>
                  <a:cubicBezTo>
                    <a:pt x="8319" y="25653"/>
                    <a:pt x="10518" y="23256"/>
                    <a:pt x="10518" y="23256"/>
                  </a:cubicBezTo>
                  <a:cubicBezTo>
                    <a:pt x="10518" y="23256"/>
                    <a:pt x="11977" y="21128"/>
                    <a:pt x="13709" y="18180"/>
                  </a:cubicBezTo>
                  <a:cubicBezTo>
                    <a:pt x="17327" y="12161"/>
                    <a:pt x="22342" y="2587"/>
                    <a:pt x="19272" y="337"/>
                  </a:cubicBezTo>
                  <a:cubicBezTo>
                    <a:pt x="18963" y="108"/>
                    <a:pt x="18601" y="1"/>
                    <a:pt x="181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g2727221ab17_0_202"/>
            <p:cNvSpPr/>
            <p:nvPr/>
          </p:nvSpPr>
          <p:spPr>
            <a:xfrm>
              <a:off x="-3156875" y="2100625"/>
              <a:ext cx="342750" cy="477150"/>
            </a:xfrm>
            <a:custGeom>
              <a:avLst/>
              <a:gdLst/>
              <a:ahLst/>
              <a:cxnLst/>
              <a:rect l="l" t="t" r="r" b="b"/>
              <a:pathLst>
                <a:path w="13710" h="19086" extrusionOk="0">
                  <a:moveTo>
                    <a:pt x="9849" y="0"/>
                  </a:moveTo>
                  <a:lnTo>
                    <a:pt x="9849" y="0"/>
                  </a:lnTo>
                  <a:cubicBezTo>
                    <a:pt x="4682" y="6292"/>
                    <a:pt x="1" y="15229"/>
                    <a:pt x="2281" y="17539"/>
                  </a:cubicBezTo>
                  <a:cubicBezTo>
                    <a:pt x="3405" y="18680"/>
                    <a:pt x="4573" y="19085"/>
                    <a:pt x="5664" y="19085"/>
                  </a:cubicBezTo>
                  <a:cubicBezTo>
                    <a:pt x="8319" y="19085"/>
                    <a:pt x="10518" y="16688"/>
                    <a:pt x="10518" y="16688"/>
                  </a:cubicBezTo>
                  <a:cubicBezTo>
                    <a:pt x="10518" y="16688"/>
                    <a:pt x="11977" y="14560"/>
                    <a:pt x="13709" y="11612"/>
                  </a:cubicBezTo>
                  <a:cubicBezTo>
                    <a:pt x="9788" y="9393"/>
                    <a:pt x="9424" y="4104"/>
                    <a:pt x="9849" y="0"/>
                  </a:cubicBezTo>
                  <a:close/>
                </a:path>
              </a:pathLst>
            </a:custGeom>
            <a:solidFill>
              <a:srgbClr val="0C343D">
                <a:alpha val="329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g2727221ab17_0_202"/>
            <p:cNvSpPr/>
            <p:nvPr/>
          </p:nvSpPr>
          <p:spPr>
            <a:xfrm>
              <a:off x="-2004875" y="2443475"/>
              <a:ext cx="555525" cy="291225"/>
            </a:xfrm>
            <a:custGeom>
              <a:avLst/>
              <a:gdLst/>
              <a:ahLst/>
              <a:cxnLst/>
              <a:rect l="l" t="t" r="r" b="b"/>
              <a:pathLst>
                <a:path w="22221" h="11649" extrusionOk="0">
                  <a:moveTo>
                    <a:pt x="17765" y="1"/>
                  </a:moveTo>
                  <a:cubicBezTo>
                    <a:pt x="17422" y="1"/>
                    <a:pt x="17037" y="96"/>
                    <a:pt x="16597" y="299"/>
                  </a:cubicBezTo>
                  <a:cubicBezTo>
                    <a:pt x="14572" y="1225"/>
                    <a:pt x="12451" y="1823"/>
                    <a:pt x="10342" y="1823"/>
                  </a:cubicBezTo>
                  <a:cubicBezTo>
                    <a:pt x="8715" y="1823"/>
                    <a:pt x="7095" y="1467"/>
                    <a:pt x="5533" y="633"/>
                  </a:cubicBezTo>
                  <a:cubicBezTo>
                    <a:pt x="5084" y="390"/>
                    <a:pt x="4707" y="276"/>
                    <a:pt x="4376" y="276"/>
                  </a:cubicBezTo>
                  <a:cubicBezTo>
                    <a:pt x="3632" y="276"/>
                    <a:pt x="3122" y="851"/>
                    <a:pt x="2554" y="1819"/>
                  </a:cubicBezTo>
                  <a:cubicBezTo>
                    <a:pt x="1946" y="2852"/>
                    <a:pt x="913" y="4281"/>
                    <a:pt x="639" y="5618"/>
                  </a:cubicBezTo>
                  <a:cubicBezTo>
                    <a:pt x="274" y="7624"/>
                    <a:pt x="1" y="8475"/>
                    <a:pt x="2281" y="9569"/>
                  </a:cubicBezTo>
                  <a:cubicBezTo>
                    <a:pt x="5231" y="11017"/>
                    <a:pt x="7770" y="11649"/>
                    <a:pt x="10270" y="11649"/>
                  </a:cubicBezTo>
                  <a:cubicBezTo>
                    <a:pt x="13334" y="11649"/>
                    <a:pt x="16339" y="10700"/>
                    <a:pt x="19971" y="9144"/>
                  </a:cubicBezTo>
                  <a:cubicBezTo>
                    <a:pt x="22220" y="8171"/>
                    <a:pt x="21916" y="7320"/>
                    <a:pt x="21582" y="5405"/>
                  </a:cubicBezTo>
                  <a:cubicBezTo>
                    <a:pt x="21308" y="4068"/>
                    <a:pt x="20396" y="2578"/>
                    <a:pt x="19788" y="1545"/>
                  </a:cubicBezTo>
                  <a:cubicBezTo>
                    <a:pt x="19206" y="574"/>
                    <a:pt x="18607" y="1"/>
                    <a:pt x="177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g2727221ab17_0_202"/>
            <p:cNvSpPr/>
            <p:nvPr/>
          </p:nvSpPr>
          <p:spPr>
            <a:xfrm>
              <a:off x="-2348325" y="2009425"/>
              <a:ext cx="127675" cy="281200"/>
            </a:xfrm>
            <a:custGeom>
              <a:avLst/>
              <a:gdLst/>
              <a:ahLst/>
              <a:cxnLst/>
              <a:rect l="l" t="t" r="r" b="b"/>
              <a:pathLst>
                <a:path w="5107" h="11248" extrusionOk="0">
                  <a:moveTo>
                    <a:pt x="2310" y="1"/>
                  </a:moveTo>
                  <a:cubicBezTo>
                    <a:pt x="1064" y="1"/>
                    <a:pt x="0" y="1034"/>
                    <a:pt x="0" y="2311"/>
                  </a:cubicBezTo>
                  <a:lnTo>
                    <a:pt x="0" y="8937"/>
                  </a:lnTo>
                  <a:cubicBezTo>
                    <a:pt x="0" y="10183"/>
                    <a:pt x="1003" y="11247"/>
                    <a:pt x="2310" y="11247"/>
                  </a:cubicBezTo>
                  <a:lnTo>
                    <a:pt x="5106" y="11247"/>
                  </a:lnTo>
                  <a:lnTo>
                    <a:pt x="510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g2727221ab17_0_202"/>
            <p:cNvSpPr/>
            <p:nvPr/>
          </p:nvSpPr>
          <p:spPr>
            <a:xfrm>
              <a:off x="-2285275" y="1767025"/>
              <a:ext cx="1096550" cy="794125"/>
            </a:xfrm>
            <a:custGeom>
              <a:avLst/>
              <a:gdLst/>
              <a:ahLst/>
              <a:cxnLst/>
              <a:rect l="l" t="t" r="r" b="b"/>
              <a:pathLst>
                <a:path w="43862" h="31765" extrusionOk="0">
                  <a:moveTo>
                    <a:pt x="22101" y="0"/>
                  </a:moveTo>
                  <a:cubicBezTo>
                    <a:pt x="22050" y="0"/>
                    <a:pt x="21998" y="0"/>
                    <a:pt x="21947" y="1"/>
                  </a:cubicBezTo>
                  <a:cubicBezTo>
                    <a:pt x="20336" y="1"/>
                    <a:pt x="18785" y="122"/>
                    <a:pt x="17296" y="335"/>
                  </a:cubicBezTo>
                  <a:cubicBezTo>
                    <a:pt x="7417" y="1916"/>
                    <a:pt x="1" y="8238"/>
                    <a:pt x="1" y="15898"/>
                  </a:cubicBezTo>
                  <a:cubicBezTo>
                    <a:pt x="1" y="24652"/>
                    <a:pt x="9819" y="31764"/>
                    <a:pt x="21947" y="31764"/>
                  </a:cubicBezTo>
                  <a:cubicBezTo>
                    <a:pt x="25837" y="31764"/>
                    <a:pt x="29545" y="31004"/>
                    <a:pt x="32676" y="29728"/>
                  </a:cubicBezTo>
                  <a:cubicBezTo>
                    <a:pt x="39333" y="26992"/>
                    <a:pt x="43862" y="21825"/>
                    <a:pt x="43862" y="15837"/>
                  </a:cubicBezTo>
                  <a:cubicBezTo>
                    <a:pt x="43862" y="7060"/>
                    <a:pt x="34128" y="0"/>
                    <a:pt x="221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g2727221ab17_0_202"/>
            <p:cNvSpPr/>
            <p:nvPr/>
          </p:nvSpPr>
          <p:spPr>
            <a:xfrm>
              <a:off x="-2285275" y="1774625"/>
              <a:ext cx="816925" cy="785750"/>
            </a:xfrm>
            <a:custGeom>
              <a:avLst/>
              <a:gdLst/>
              <a:ahLst/>
              <a:cxnLst/>
              <a:rect l="l" t="t" r="r" b="b"/>
              <a:pathLst>
                <a:path w="32677" h="31430" extrusionOk="0">
                  <a:moveTo>
                    <a:pt x="17296" y="1"/>
                  </a:moveTo>
                  <a:cubicBezTo>
                    <a:pt x="7417" y="1551"/>
                    <a:pt x="1" y="7904"/>
                    <a:pt x="1" y="15533"/>
                  </a:cubicBezTo>
                  <a:cubicBezTo>
                    <a:pt x="1" y="24317"/>
                    <a:pt x="9819" y="31430"/>
                    <a:pt x="21947" y="31430"/>
                  </a:cubicBezTo>
                  <a:cubicBezTo>
                    <a:pt x="25837" y="31430"/>
                    <a:pt x="29545" y="30670"/>
                    <a:pt x="32676" y="29363"/>
                  </a:cubicBezTo>
                  <a:cubicBezTo>
                    <a:pt x="22159" y="24560"/>
                    <a:pt x="18512" y="8542"/>
                    <a:pt x="17296" y="1"/>
                  </a:cubicBezTo>
                  <a:close/>
                </a:path>
              </a:pathLst>
            </a:custGeom>
            <a:solidFill>
              <a:srgbClr val="134F5C">
                <a:alpha val="5019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g2727221ab17_0_202"/>
            <p:cNvSpPr/>
            <p:nvPr/>
          </p:nvSpPr>
          <p:spPr>
            <a:xfrm>
              <a:off x="-1962300" y="1583150"/>
              <a:ext cx="225700" cy="225700"/>
            </a:xfrm>
            <a:custGeom>
              <a:avLst/>
              <a:gdLst/>
              <a:ahLst/>
              <a:cxnLst/>
              <a:rect l="l" t="t" r="r" b="b"/>
              <a:pathLst>
                <a:path w="9028" h="9028" fill="none" extrusionOk="0">
                  <a:moveTo>
                    <a:pt x="9028" y="9027"/>
                  </a:moveTo>
                  <a:cubicBezTo>
                    <a:pt x="9028" y="9027"/>
                    <a:pt x="8876" y="0"/>
                    <a:pt x="0" y="0"/>
                  </a:cubicBezTo>
                </a:path>
              </a:pathLst>
            </a:custGeom>
            <a:solidFill>
              <a:schemeClr val="accent1"/>
            </a:solidFill>
            <a:ln w="19000"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g2727221ab17_0_202"/>
            <p:cNvSpPr/>
            <p:nvPr/>
          </p:nvSpPr>
          <p:spPr>
            <a:xfrm>
              <a:off x="-2006375" y="1538300"/>
              <a:ext cx="88925" cy="88925"/>
            </a:xfrm>
            <a:custGeom>
              <a:avLst/>
              <a:gdLst/>
              <a:ahLst/>
              <a:cxnLst/>
              <a:rect l="l" t="t" r="r" b="b"/>
              <a:pathLst>
                <a:path w="3557" h="3557" extrusionOk="0">
                  <a:moveTo>
                    <a:pt x="1763" y="1"/>
                  </a:moveTo>
                  <a:cubicBezTo>
                    <a:pt x="790" y="1"/>
                    <a:pt x="0" y="791"/>
                    <a:pt x="0" y="1794"/>
                  </a:cubicBezTo>
                  <a:cubicBezTo>
                    <a:pt x="0" y="2767"/>
                    <a:pt x="790" y="3557"/>
                    <a:pt x="1763" y="3557"/>
                  </a:cubicBezTo>
                  <a:cubicBezTo>
                    <a:pt x="2766" y="3557"/>
                    <a:pt x="3556" y="2767"/>
                    <a:pt x="3556" y="1794"/>
                  </a:cubicBezTo>
                  <a:cubicBezTo>
                    <a:pt x="3556" y="791"/>
                    <a:pt x="2766" y="1"/>
                    <a:pt x="176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g2727221ab17_0_202"/>
            <p:cNvSpPr/>
            <p:nvPr/>
          </p:nvSpPr>
          <p:spPr>
            <a:xfrm>
              <a:off x="-1253325" y="2008675"/>
              <a:ext cx="129200" cy="281950"/>
            </a:xfrm>
            <a:custGeom>
              <a:avLst/>
              <a:gdLst/>
              <a:ahLst/>
              <a:cxnLst/>
              <a:rect l="l" t="t" r="r" b="b"/>
              <a:pathLst>
                <a:path w="5168" h="11278" extrusionOk="0">
                  <a:moveTo>
                    <a:pt x="0" y="1"/>
                  </a:moveTo>
                  <a:lnTo>
                    <a:pt x="0" y="11277"/>
                  </a:lnTo>
                  <a:lnTo>
                    <a:pt x="3009" y="11277"/>
                  </a:lnTo>
                  <a:cubicBezTo>
                    <a:pt x="4164" y="11277"/>
                    <a:pt x="5167" y="10335"/>
                    <a:pt x="5167" y="9119"/>
                  </a:cubicBezTo>
                  <a:lnTo>
                    <a:pt x="5167" y="2159"/>
                  </a:lnTo>
                  <a:cubicBezTo>
                    <a:pt x="5167" y="943"/>
                    <a:pt x="4164" y="1"/>
                    <a:pt x="30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g2727221ab17_0_202"/>
            <p:cNvSpPr/>
            <p:nvPr/>
          </p:nvSpPr>
          <p:spPr>
            <a:xfrm>
              <a:off x="-2083900" y="2115050"/>
              <a:ext cx="671025" cy="84375"/>
            </a:xfrm>
            <a:custGeom>
              <a:avLst/>
              <a:gdLst/>
              <a:ahLst/>
              <a:cxnLst/>
              <a:rect l="l" t="t" r="r" b="b"/>
              <a:pathLst>
                <a:path w="26841" h="3375" fill="none" extrusionOk="0">
                  <a:moveTo>
                    <a:pt x="1" y="943"/>
                  </a:moveTo>
                  <a:cubicBezTo>
                    <a:pt x="1" y="943"/>
                    <a:pt x="4712" y="3375"/>
                    <a:pt x="13831" y="3375"/>
                  </a:cubicBezTo>
                  <a:cubicBezTo>
                    <a:pt x="22949" y="3375"/>
                    <a:pt x="26840" y="1"/>
                    <a:pt x="26840" y="1"/>
                  </a:cubicBezTo>
                </a:path>
              </a:pathLst>
            </a:custGeom>
            <a:solidFill>
              <a:schemeClr val="lt2"/>
            </a:solidFill>
            <a:ln w="2659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g2727221ab17_0_202"/>
            <p:cNvSpPr/>
            <p:nvPr/>
          </p:nvSpPr>
          <p:spPr>
            <a:xfrm>
              <a:off x="-2013225" y="2126450"/>
              <a:ext cx="145925" cy="72975"/>
            </a:xfrm>
            <a:custGeom>
              <a:avLst/>
              <a:gdLst/>
              <a:ahLst/>
              <a:cxnLst/>
              <a:rect l="l" t="t" r="r" b="b"/>
              <a:pathLst>
                <a:path w="5837" h="2919" fill="none" extrusionOk="0">
                  <a:moveTo>
                    <a:pt x="1" y="2919"/>
                  </a:moveTo>
                  <a:cubicBezTo>
                    <a:pt x="1" y="1308"/>
                    <a:pt x="1277" y="1"/>
                    <a:pt x="2919" y="1"/>
                  </a:cubicBezTo>
                  <a:cubicBezTo>
                    <a:pt x="4529" y="1"/>
                    <a:pt x="5836" y="1277"/>
                    <a:pt x="5836" y="2919"/>
                  </a:cubicBezTo>
                </a:path>
              </a:pathLst>
            </a:custGeom>
            <a:noFill/>
            <a:ln w="19000" cap="rnd"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g2727221ab17_0_202"/>
            <p:cNvSpPr/>
            <p:nvPr/>
          </p:nvSpPr>
          <p:spPr>
            <a:xfrm>
              <a:off x="-1657600" y="2131025"/>
              <a:ext cx="146700" cy="72975"/>
            </a:xfrm>
            <a:custGeom>
              <a:avLst/>
              <a:gdLst/>
              <a:ahLst/>
              <a:cxnLst/>
              <a:rect l="l" t="t" r="r" b="b"/>
              <a:pathLst>
                <a:path w="5868" h="2919" fill="none" extrusionOk="0">
                  <a:moveTo>
                    <a:pt x="1" y="2918"/>
                  </a:moveTo>
                  <a:cubicBezTo>
                    <a:pt x="1" y="1338"/>
                    <a:pt x="1308" y="0"/>
                    <a:pt x="2949" y="0"/>
                  </a:cubicBezTo>
                  <a:cubicBezTo>
                    <a:pt x="4590" y="0"/>
                    <a:pt x="5867" y="1277"/>
                    <a:pt x="5867" y="2918"/>
                  </a:cubicBezTo>
                </a:path>
              </a:pathLst>
            </a:custGeom>
            <a:noFill/>
            <a:ln w="19000" cap="rnd"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8" name="Google Shape;798;g2727221ab17_0_2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g2727221ab17_0_34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Representativeness Reward </a:t>
            </a:r>
            <a:r>
              <a:rPr lang="en" b="0"/>
              <a:t>(         )</a:t>
            </a:r>
            <a:endParaRPr b="0"/>
          </a:p>
        </p:txBody>
      </p:sp>
      <p:sp>
        <p:nvSpPr>
          <p:cNvPr id="804" name="Google Shape;804;g2727221ab17_0_342"/>
          <p:cNvSpPr txBox="1">
            <a:spLocks noGrp="1"/>
          </p:cNvSpPr>
          <p:nvPr>
            <p:ph type="body" idx="4294967295"/>
          </p:nvPr>
        </p:nvSpPr>
        <p:spPr>
          <a:xfrm>
            <a:off x="720000" y="1203855"/>
            <a:ext cx="7704000" cy="402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400"/>
              <a:buNone/>
            </a:pPr>
            <a:r>
              <a:rPr lang="en"/>
              <a:t> Measures how well the selected frames represent the original video.</a:t>
            </a:r>
            <a:endParaRPr/>
          </a:p>
        </p:txBody>
      </p:sp>
      <p:pic>
        <p:nvPicPr>
          <p:cNvPr id="805" name="Google Shape;805;g2727221ab17_0_342"/>
          <p:cNvPicPr preferRelativeResize="0"/>
          <p:nvPr/>
        </p:nvPicPr>
        <p:blipFill>
          <a:blip r:embed="rId3">
            <a:alphaModFix/>
          </a:blip>
          <a:stretch>
            <a:fillRect/>
          </a:stretch>
        </p:blipFill>
        <p:spPr>
          <a:xfrm>
            <a:off x="6603625" y="671825"/>
            <a:ext cx="683168" cy="345900"/>
          </a:xfrm>
          <a:prstGeom prst="rect">
            <a:avLst/>
          </a:prstGeom>
          <a:noFill/>
          <a:ln>
            <a:noFill/>
          </a:ln>
        </p:spPr>
      </p:pic>
      <p:sp>
        <p:nvSpPr>
          <p:cNvPr id="806" name="Google Shape;806;g2727221ab17_0_342"/>
          <p:cNvSpPr txBox="1">
            <a:spLocks noGrp="1"/>
          </p:cNvSpPr>
          <p:nvPr>
            <p:ph type="body" idx="4294967295"/>
          </p:nvPr>
        </p:nvSpPr>
        <p:spPr>
          <a:xfrm>
            <a:off x="765350" y="1703600"/>
            <a:ext cx="7819800" cy="4377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a:t>The degree of representativeness of a video summary is formulated as the k-medoids problem.</a:t>
            </a:r>
            <a:endParaRPr/>
          </a:p>
        </p:txBody>
      </p:sp>
      <p:sp>
        <p:nvSpPr>
          <p:cNvPr id="807" name="Google Shape;807;g2727221ab17_0_342"/>
          <p:cNvSpPr txBox="1">
            <a:spLocks noGrp="1"/>
          </p:cNvSpPr>
          <p:nvPr>
            <p:ph type="body" idx="4294967295"/>
          </p:nvPr>
        </p:nvSpPr>
        <p:spPr>
          <a:xfrm>
            <a:off x="765350" y="2162250"/>
            <a:ext cx="7819800" cy="7536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a:t>The goal is to select a set of </a:t>
            </a:r>
            <a:r>
              <a:rPr lang="en" b="1"/>
              <a:t>medoid (center) frames</a:t>
            </a:r>
            <a:r>
              <a:rPr lang="en"/>
              <a:t> so that the </a:t>
            </a:r>
            <a:r>
              <a:rPr lang="en" b="1"/>
              <a:t>mean of squared errors</a:t>
            </a:r>
            <a:r>
              <a:rPr lang="en"/>
              <a:t> between video frames and their nearest medoid is minimal.</a:t>
            </a:r>
            <a:endParaRPr/>
          </a:p>
        </p:txBody>
      </p:sp>
      <p:sp>
        <p:nvSpPr>
          <p:cNvPr id="808" name="Google Shape;808;g2727221ab17_0_3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809" name="Google Shape;809;g2727221ab17_0_342"/>
          <p:cNvPicPr preferRelativeResize="0"/>
          <p:nvPr/>
        </p:nvPicPr>
        <p:blipFill>
          <a:blip r:embed="rId4">
            <a:alphaModFix/>
          </a:blip>
          <a:stretch>
            <a:fillRect/>
          </a:stretch>
        </p:blipFill>
        <p:spPr>
          <a:xfrm>
            <a:off x="2293050" y="3225175"/>
            <a:ext cx="4764400" cy="868475"/>
          </a:xfrm>
          <a:prstGeom prst="rect">
            <a:avLst/>
          </a:prstGeom>
          <a:noFill/>
          <a:ln>
            <a:noFill/>
          </a:ln>
        </p:spPr>
      </p:pic>
      <p:pic>
        <p:nvPicPr>
          <p:cNvPr id="810" name="Google Shape;810;g2727221ab17_0_342"/>
          <p:cNvPicPr preferRelativeResize="0"/>
          <p:nvPr/>
        </p:nvPicPr>
        <p:blipFill>
          <a:blip r:embed="rId5">
            <a:alphaModFix/>
          </a:blip>
          <a:stretch>
            <a:fillRect/>
          </a:stretch>
        </p:blipFill>
        <p:spPr>
          <a:xfrm>
            <a:off x="7785775" y="3548354"/>
            <a:ext cx="252850" cy="23318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g2727221ab17_0_37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Representativeness Reward </a:t>
            </a:r>
            <a:r>
              <a:rPr lang="en" b="0"/>
              <a:t>(         )</a:t>
            </a:r>
            <a:endParaRPr b="0"/>
          </a:p>
        </p:txBody>
      </p:sp>
      <p:pic>
        <p:nvPicPr>
          <p:cNvPr id="816" name="Google Shape;816;g2727221ab17_0_377"/>
          <p:cNvPicPr preferRelativeResize="0"/>
          <p:nvPr/>
        </p:nvPicPr>
        <p:blipFill>
          <a:blip r:embed="rId3">
            <a:alphaModFix/>
          </a:blip>
          <a:stretch>
            <a:fillRect/>
          </a:stretch>
        </p:blipFill>
        <p:spPr>
          <a:xfrm>
            <a:off x="6603625" y="671825"/>
            <a:ext cx="683168" cy="345900"/>
          </a:xfrm>
          <a:prstGeom prst="rect">
            <a:avLst/>
          </a:prstGeom>
          <a:noFill/>
          <a:ln>
            <a:noFill/>
          </a:ln>
        </p:spPr>
      </p:pic>
      <p:sp>
        <p:nvSpPr>
          <p:cNvPr id="817" name="Google Shape;817;g2727221ab17_0_377"/>
          <p:cNvSpPr txBox="1"/>
          <p:nvPr/>
        </p:nvSpPr>
        <p:spPr>
          <a:xfrm>
            <a:off x="750850" y="1203850"/>
            <a:ext cx="7763100" cy="7233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a:solidFill>
                  <a:schemeClr val="dk1"/>
                </a:solidFill>
                <a:latin typeface="Lato"/>
                <a:ea typeface="Lato"/>
                <a:cs typeface="Lato"/>
                <a:sym typeface="Lato"/>
              </a:rPr>
              <a:t>With this reward, the agent is encouraged to select frames that are close to the cluster centers in the feature space.</a:t>
            </a:r>
            <a:endParaRPr>
              <a:solidFill>
                <a:schemeClr val="dk1"/>
              </a:solidFill>
              <a:latin typeface="Lato"/>
              <a:ea typeface="Lato"/>
              <a:cs typeface="Lato"/>
              <a:sym typeface="Lato"/>
            </a:endParaRPr>
          </a:p>
        </p:txBody>
      </p:sp>
      <p:sp>
        <p:nvSpPr>
          <p:cNvPr id="818" name="Google Shape;818;g2727221ab17_0_377"/>
          <p:cNvSpPr txBox="1"/>
          <p:nvPr/>
        </p:nvSpPr>
        <p:spPr>
          <a:xfrm>
            <a:off x="750850" y="2074400"/>
            <a:ext cx="7983300" cy="723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b="1">
                <a:solidFill>
                  <a:schemeClr val="dk1"/>
                </a:solidFill>
                <a:latin typeface="Lato"/>
                <a:ea typeface="Lato"/>
                <a:cs typeface="Lato"/>
                <a:sym typeface="Lato"/>
              </a:rPr>
              <a:t>=&gt; By doing this, the system ensures the chosen frames effectively capture the core visual content of different parts of the original video. </a:t>
            </a:r>
            <a:endParaRPr b="1">
              <a:solidFill>
                <a:schemeClr val="dk1"/>
              </a:solidFill>
              <a:latin typeface="Lato"/>
              <a:ea typeface="Lato"/>
              <a:cs typeface="Lato"/>
              <a:sym typeface="Lato"/>
            </a:endParaRPr>
          </a:p>
        </p:txBody>
      </p:sp>
      <p:sp>
        <p:nvSpPr>
          <p:cNvPr id="819" name="Google Shape;819;g2727221ab17_0_377"/>
          <p:cNvSpPr txBox="1"/>
          <p:nvPr/>
        </p:nvSpPr>
        <p:spPr>
          <a:xfrm>
            <a:off x="750850" y="2944950"/>
            <a:ext cx="7763100" cy="7233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a:solidFill>
                  <a:schemeClr val="dk1"/>
                </a:solidFill>
                <a:latin typeface="Lato"/>
                <a:ea typeface="Lato"/>
                <a:cs typeface="Lato"/>
                <a:sym typeface="Lato"/>
              </a:rPr>
              <a:t>E.g: if a cluster contains frames with a lot of fast motion, a frame that also has a lot of motion to represent that part of the video.</a:t>
            </a:r>
            <a:endParaRPr>
              <a:solidFill>
                <a:schemeClr val="dk1"/>
              </a:solidFill>
              <a:latin typeface="Lato"/>
              <a:ea typeface="Lato"/>
              <a:cs typeface="Lato"/>
              <a:sym typeface="Lato"/>
            </a:endParaRPr>
          </a:p>
        </p:txBody>
      </p:sp>
      <p:sp>
        <p:nvSpPr>
          <p:cNvPr id="820" name="Google Shape;820;g2727221ab17_0_3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8"/>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819"/>
                                        </p:tgtEl>
                                        <p:attrNameLst>
                                          <p:attrName>style.visibility</p:attrName>
                                        </p:attrNameLst>
                                      </p:cBhvr>
                                      <p:to>
                                        <p:strVal val="visible"/>
                                      </p:to>
                                    </p:set>
                                    <p:animEffect transition="in" filter="fade">
                                      <p:cBhvr>
                                        <p:cTn id="9" dur="1000"/>
                                        <p:tgtEl>
                                          <p:spTgt spid="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g2727221ab17_0_45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Diversity-Representativeness Reward</a:t>
            </a:r>
            <a:endParaRPr b="0"/>
          </a:p>
        </p:txBody>
      </p:sp>
      <p:sp>
        <p:nvSpPr>
          <p:cNvPr id="826" name="Google Shape;826;g2727221ab17_0_450"/>
          <p:cNvSpPr txBox="1"/>
          <p:nvPr/>
        </p:nvSpPr>
        <p:spPr>
          <a:xfrm>
            <a:off x="750850" y="1203850"/>
            <a:ext cx="7763100" cy="4002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a:solidFill>
                  <a:schemeClr val="dk1"/>
                </a:solidFill>
                <a:latin typeface="Lato"/>
                <a:ea typeface="Lato"/>
                <a:cs typeface="Lato"/>
                <a:sym typeface="Lato"/>
              </a:rPr>
              <a:t>The overall reward is a combination of diversity and representativeness rewards.</a:t>
            </a:r>
            <a:endParaRPr>
              <a:solidFill>
                <a:schemeClr val="dk1"/>
              </a:solidFill>
              <a:latin typeface="Lato"/>
              <a:ea typeface="Lato"/>
              <a:cs typeface="Lato"/>
              <a:sym typeface="Lato"/>
            </a:endParaRPr>
          </a:p>
        </p:txBody>
      </p:sp>
      <p:pic>
        <p:nvPicPr>
          <p:cNvPr id="827" name="Google Shape;827;g2727221ab17_0_450"/>
          <p:cNvPicPr preferRelativeResize="0"/>
          <p:nvPr/>
        </p:nvPicPr>
        <p:blipFill>
          <a:blip r:embed="rId3">
            <a:alphaModFix/>
          </a:blip>
          <a:stretch>
            <a:fillRect/>
          </a:stretch>
        </p:blipFill>
        <p:spPr>
          <a:xfrm>
            <a:off x="3359750" y="1886775"/>
            <a:ext cx="2424490" cy="288225"/>
          </a:xfrm>
          <a:prstGeom prst="rect">
            <a:avLst/>
          </a:prstGeom>
          <a:noFill/>
          <a:ln>
            <a:noFill/>
          </a:ln>
        </p:spPr>
      </p:pic>
      <p:sp>
        <p:nvSpPr>
          <p:cNvPr id="828" name="Google Shape;828;g2727221ab17_0_450"/>
          <p:cNvSpPr txBox="1"/>
          <p:nvPr/>
        </p:nvSpPr>
        <p:spPr>
          <a:xfrm>
            <a:off x="771825" y="2381525"/>
            <a:ext cx="7534800" cy="1462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latin typeface="Lato"/>
                <a:ea typeface="Lato"/>
                <a:cs typeface="Lato"/>
                <a:sym typeface="Lato"/>
              </a:rPr>
              <a:t>Note</a:t>
            </a:r>
            <a:r>
              <a:rPr lang="en">
                <a:solidFill>
                  <a:schemeClr val="dk1"/>
                </a:solidFill>
                <a:latin typeface="Lato"/>
                <a:ea typeface="Lato"/>
                <a:cs typeface="Lato"/>
                <a:sym typeface="Lato"/>
              </a:rPr>
              <a:t>:  </a:t>
            </a:r>
            <a:endParaRPr>
              <a:solidFill>
                <a:schemeClr val="dk1"/>
              </a:solidFill>
              <a:latin typeface="Lato"/>
              <a:ea typeface="Lato"/>
              <a:cs typeface="Lato"/>
              <a:sym typeface="Lato"/>
            </a:endParaRPr>
          </a:p>
          <a:p>
            <a:pPr marL="400050" lvl="0" indent="-260350" algn="l" rtl="0">
              <a:lnSpc>
                <a:spcPct val="150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It is important to keep               and              at the same order of magnitude during training, so that neither of them would dominate in gradient computation.</a:t>
            </a:r>
            <a:endParaRPr>
              <a:solidFill>
                <a:schemeClr val="dk1"/>
              </a:solidFill>
              <a:latin typeface="Lato"/>
              <a:ea typeface="Lato"/>
              <a:cs typeface="Lato"/>
              <a:sym typeface="Lato"/>
            </a:endParaRPr>
          </a:p>
          <a:p>
            <a:pPr marL="400050" lvl="0" indent="-260350" algn="l" rtl="0">
              <a:lnSpc>
                <a:spcPct val="150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DSN is given zero reward when no frames are selected.</a:t>
            </a:r>
            <a:endParaRPr>
              <a:solidFill>
                <a:schemeClr val="dk1"/>
              </a:solidFill>
              <a:latin typeface="Lato"/>
              <a:ea typeface="Lato"/>
              <a:cs typeface="Lato"/>
              <a:sym typeface="Lato"/>
            </a:endParaRPr>
          </a:p>
        </p:txBody>
      </p:sp>
      <p:pic>
        <p:nvPicPr>
          <p:cNvPr id="829" name="Google Shape;829;g2727221ab17_0_450"/>
          <p:cNvPicPr preferRelativeResize="0"/>
          <p:nvPr/>
        </p:nvPicPr>
        <p:blipFill>
          <a:blip r:embed="rId4">
            <a:alphaModFix/>
          </a:blip>
          <a:stretch>
            <a:fillRect/>
          </a:stretch>
        </p:blipFill>
        <p:spPr>
          <a:xfrm>
            <a:off x="3818050" y="2927050"/>
            <a:ext cx="375050" cy="189900"/>
          </a:xfrm>
          <a:prstGeom prst="rect">
            <a:avLst/>
          </a:prstGeom>
          <a:noFill/>
          <a:ln>
            <a:noFill/>
          </a:ln>
        </p:spPr>
      </p:pic>
      <p:pic>
        <p:nvPicPr>
          <p:cNvPr id="830" name="Google Shape;830;g2727221ab17_0_450"/>
          <p:cNvPicPr preferRelativeResize="0"/>
          <p:nvPr/>
        </p:nvPicPr>
        <p:blipFill>
          <a:blip r:embed="rId5">
            <a:alphaModFix/>
          </a:blip>
          <a:stretch>
            <a:fillRect/>
          </a:stretch>
        </p:blipFill>
        <p:spPr>
          <a:xfrm>
            <a:off x="3042975" y="2927053"/>
            <a:ext cx="375050" cy="176198"/>
          </a:xfrm>
          <a:prstGeom prst="rect">
            <a:avLst/>
          </a:prstGeom>
          <a:noFill/>
          <a:ln>
            <a:noFill/>
          </a:ln>
        </p:spPr>
      </p:pic>
      <p:sp>
        <p:nvSpPr>
          <p:cNvPr id="831" name="Google Shape;831;g2727221ab17_0_4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pic>
        <p:nvPicPr>
          <p:cNvPr id="832" name="Google Shape;832;g2727221ab17_0_450"/>
          <p:cNvPicPr preferRelativeResize="0"/>
          <p:nvPr/>
        </p:nvPicPr>
        <p:blipFill>
          <a:blip r:embed="rId6">
            <a:alphaModFix/>
          </a:blip>
          <a:stretch>
            <a:fillRect/>
          </a:stretch>
        </p:blipFill>
        <p:spPr>
          <a:xfrm>
            <a:off x="7785773" y="1954710"/>
            <a:ext cx="252850" cy="23317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g2727221ab17_0_46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Training with Policy Gradient</a:t>
            </a:r>
            <a:endParaRPr b="0"/>
          </a:p>
        </p:txBody>
      </p:sp>
      <p:sp>
        <p:nvSpPr>
          <p:cNvPr id="838" name="Google Shape;838;g2727221ab17_0_468"/>
          <p:cNvSpPr txBox="1"/>
          <p:nvPr/>
        </p:nvSpPr>
        <p:spPr>
          <a:xfrm>
            <a:off x="750850" y="1203850"/>
            <a:ext cx="7763100" cy="10467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a:solidFill>
                  <a:schemeClr val="dk1"/>
                </a:solidFill>
                <a:latin typeface="Lato"/>
                <a:ea typeface="Lato"/>
                <a:cs typeface="Lato"/>
                <a:sym typeface="Lato"/>
              </a:rPr>
              <a:t>The agent's goal is to learn a policy function          with parameters       by maximizing the expected</a:t>
            </a:r>
            <a:endParaRPr>
              <a:solidFill>
                <a:schemeClr val="dk1"/>
              </a:solidFill>
              <a:latin typeface="Lato"/>
              <a:ea typeface="Lato"/>
              <a:cs typeface="Lato"/>
              <a:sym typeface="Lato"/>
            </a:endParaRPr>
          </a:p>
          <a:p>
            <a:pPr marL="0" lvl="0" indent="0" algn="just" rtl="0">
              <a:lnSpc>
                <a:spcPct val="150000"/>
              </a:lnSpc>
              <a:spcBef>
                <a:spcPts val="0"/>
              </a:spcBef>
              <a:spcAft>
                <a:spcPts val="0"/>
              </a:spcAft>
              <a:buNone/>
            </a:pPr>
            <a:r>
              <a:rPr lang="en">
                <a:solidFill>
                  <a:schemeClr val="dk1"/>
                </a:solidFill>
                <a:latin typeface="Lato"/>
                <a:ea typeface="Lato"/>
                <a:cs typeface="Lato"/>
                <a:sym typeface="Lato"/>
              </a:rPr>
              <a:t> rewards.</a:t>
            </a:r>
            <a:endParaRPr>
              <a:solidFill>
                <a:schemeClr val="dk1"/>
              </a:solidFill>
              <a:latin typeface="Lato"/>
              <a:ea typeface="Lato"/>
              <a:cs typeface="Lato"/>
              <a:sym typeface="Lato"/>
            </a:endParaRPr>
          </a:p>
          <a:p>
            <a:pPr marL="0" lvl="0" indent="0" algn="just" rtl="0">
              <a:lnSpc>
                <a:spcPct val="150000"/>
              </a:lnSpc>
              <a:spcBef>
                <a:spcPts val="0"/>
              </a:spcBef>
              <a:spcAft>
                <a:spcPts val="0"/>
              </a:spcAft>
              <a:buNone/>
            </a:pPr>
            <a:endParaRPr>
              <a:solidFill>
                <a:schemeClr val="dk1"/>
              </a:solidFill>
              <a:latin typeface="Lato"/>
              <a:ea typeface="Lato"/>
              <a:cs typeface="Lato"/>
              <a:sym typeface="Lato"/>
            </a:endParaRPr>
          </a:p>
        </p:txBody>
      </p:sp>
      <p:sp>
        <p:nvSpPr>
          <p:cNvPr id="839" name="Google Shape;839;g2727221ab17_0_468"/>
          <p:cNvSpPr txBox="1"/>
          <p:nvPr/>
        </p:nvSpPr>
        <p:spPr>
          <a:xfrm>
            <a:off x="771825" y="2381525"/>
            <a:ext cx="7534800" cy="1462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latin typeface="Lato"/>
                <a:ea typeface="Lato"/>
                <a:cs typeface="Lato"/>
                <a:sym typeface="Lato"/>
              </a:rPr>
              <a:t>Note</a:t>
            </a:r>
            <a:r>
              <a:rPr lang="en">
                <a:solidFill>
                  <a:schemeClr val="dk1"/>
                </a:solidFill>
                <a:latin typeface="Lato"/>
                <a:ea typeface="Lato"/>
                <a:cs typeface="Lato"/>
                <a:sym typeface="Lato"/>
              </a:rPr>
              <a:t>:  </a:t>
            </a:r>
            <a:endParaRPr>
              <a:solidFill>
                <a:schemeClr val="dk1"/>
              </a:solidFill>
              <a:latin typeface="Lato"/>
              <a:ea typeface="Lato"/>
              <a:cs typeface="Lato"/>
              <a:sym typeface="Lato"/>
            </a:endParaRPr>
          </a:p>
          <a:p>
            <a:pPr marL="457200" lvl="0" indent="-317500" algn="l" rtl="0">
              <a:lnSpc>
                <a:spcPct val="150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                    : the probability distributions over possible action sequences.</a:t>
            </a:r>
            <a:endParaRPr>
              <a:solidFill>
                <a:schemeClr val="dk1"/>
              </a:solidFill>
              <a:latin typeface="Lato"/>
              <a:ea typeface="Lato"/>
              <a:cs typeface="Lato"/>
              <a:sym typeface="Lato"/>
            </a:endParaRPr>
          </a:p>
          <a:p>
            <a:pPr marL="400050" lvl="0" indent="-260350" algn="l" rtl="0">
              <a:lnSpc>
                <a:spcPct val="150000"/>
              </a:lnSpc>
              <a:spcBef>
                <a:spcPts val="0"/>
              </a:spcBef>
              <a:spcAft>
                <a:spcPts val="0"/>
              </a:spcAft>
              <a:buClr>
                <a:schemeClr val="dk1"/>
              </a:buClr>
              <a:buSzPts val="1400"/>
              <a:buFont typeface="Lato"/>
              <a:buChar char="●"/>
            </a:pPr>
            <a:r>
              <a:rPr lang="en">
                <a:solidFill>
                  <a:srgbClr val="F5FDFE"/>
                </a:solidFill>
                <a:latin typeface="Lato"/>
                <a:ea typeface="Lato"/>
                <a:cs typeface="Lato"/>
                <a:sym typeface="Lato"/>
              </a:rPr>
              <a:t>ccccc</a:t>
            </a:r>
            <a:r>
              <a:rPr lang="en">
                <a:solidFill>
                  <a:schemeClr val="dk1"/>
                </a:solidFill>
                <a:latin typeface="Lato"/>
                <a:ea typeface="Lato"/>
                <a:cs typeface="Lato"/>
                <a:sym typeface="Lato"/>
              </a:rPr>
              <a:t>: Diversity - representativeness reward.</a:t>
            </a:r>
            <a:endParaRPr>
              <a:solidFill>
                <a:schemeClr val="dk1"/>
              </a:solidFill>
              <a:latin typeface="Lato"/>
              <a:ea typeface="Lato"/>
              <a:cs typeface="Lato"/>
              <a:sym typeface="Lato"/>
            </a:endParaRPr>
          </a:p>
          <a:p>
            <a:pPr marL="400050" lvl="0" indent="-260350" algn="l" rtl="0">
              <a:lnSpc>
                <a:spcPct val="150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        is defined by DSN.</a:t>
            </a:r>
            <a:endParaRPr>
              <a:solidFill>
                <a:schemeClr val="dk1"/>
              </a:solidFill>
              <a:latin typeface="Lato"/>
              <a:ea typeface="Lato"/>
              <a:cs typeface="Lato"/>
              <a:sym typeface="Lato"/>
            </a:endParaRPr>
          </a:p>
        </p:txBody>
      </p:sp>
      <p:pic>
        <p:nvPicPr>
          <p:cNvPr id="840" name="Google Shape;840;g2727221ab17_0_468"/>
          <p:cNvPicPr preferRelativeResize="0"/>
          <p:nvPr/>
        </p:nvPicPr>
        <p:blipFill>
          <a:blip r:embed="rId3">
            <a:alphaModFix/>
          </a:blip>
          <a:stretch>
            <a:fillRect/>
          </a:stretch>
        </p:blipFill>
        <p:spPr>
          <a:xfrm>
            <a:off x="4249600" y="1349587"/>
            <a:ext cx="211775" cy="138375"/>
          </a:xfrm>
          <a:prstGeom prst="rect">
            <a:avLst/>
          </a:prstGeom>
          <a:noFill/>
          <a:ln>
            <a:noFill/>
          </a:ln>
        </p:spPr>
      </p:pic>
      <p:pic>
        <p:nvPicPr>
          <p:cNvPr id="841" name="Google Shape;841;g2727221ab17_0_468"/>
          <p:cNvPicPr preferRelativeResize="0"/>
          <p:nvPr/>
        </p:nvPicPr>
        <p:blipFill>
          <a:blip r:embed="rId4">
            <a:alphaModFix/>
          </a:blip>
          <a:stretch>
            <a:fillRect/>
          </a:stretch>
        </p:blipFill>
        <p:spPr>
          <a:xfrm>
            <a:off x="5873850" y="1311775"/>
            <a:ext cx="104523" cy="176200"/>
          </a:xfrm>
          <a:prstGeom prst="rect">
            <a:avLst/>
          </a:prstGeom>
          <a:noFill/>
          <a:ln>
            <a:noFill/>
          </a:ln>
        </p:spPr>
      </p:pic>
      <p:pic>
        <p:nvPicPr>
          <p:cNvPr id="842" name="Google Shape;842;g2727221ab17_0_468"/>
          <p:cNvPicPr preferRelativeResize="0"/>
          <p:nvPr/>
        </p:nvPicPr>
        <p:blipFill>
          <a:blip r:embed="rId5">
            <a:alphaModFix/>
          </a:blip>
          <a:stretch>
            <a:fillRect/>
          </a:stretch>
        </p:blipFill>
        <p:spPr>
          <a:xfrm>
            <a:off x="1244850" y="3244425"/>
            <a:ext cx="393520" cy="188800"/>
          </a:xfrm>
          <a:prstGeom prst="rect">
            <a:avLst/>
          </a:prstGeom>
          <a:noFill/>
          <a:ln>
            <a:noFill/>
          </a:ln>
        </p:spPr>
      </p:pic>
      <p:pic>
        <p:nvPicPr>
          <p:cNvPr id="843" name="Google Shape;843;g2727221ab17_0_468"/>
          <p:cNvPicPr preferRelativeResize="0"/>
          <p:nvPr/>
        </p:nvPicPr>
        <p:blipFill>
          <a:blip r:embed="rId3">
            <a:alphaModFix/>
          </a:blip>
          <a:stretch>
            <a:fillRect/>
          </a:stretch>
        </p:blipFill>
        <p:spPr>
          <a:xfrm>
            <a:off x="1244850" y="3596525"/>
            <a:ext cx="211775" cy="138395"/>
          </a:xfrm>
          <a:prstGeom prst="rect">
            <a:avLst/>
          </a:prstGeom>
          <a:noFill/>
          <a:ln>
            <a:noFill/>
          </a:ln>
        </p:spPr>
      </p:pic>
      <p:pic>
        <p:nvPicPr>
          <p:cNvPr id="844" name="Google Shape;844;g2727221ab17_0_468"/>
          <p:cNvPicPr preferRelativeResize="0"/>
          <p:nvPr/>
        </p:nvPicPr>
        <p:blipFill>
          <a:blip r:embed="rId6">
            <a:alphaModFix/>
          </a:blip>
          <a:stretch>
            <a:fillRect/>
          </a:stretch>
        </p:blipFill>
        <p:spPr>
          <a:xfrm>
            <a:off x="3375713" y="2093291"/>
            <a:ext cx="2392577" cy="288225"/>
          </a:xfrm>
          <a:prstGeom prst="rect">
            <a:avLst/>
          </a:prstGeom>
          <a:noFill/>
          <a:ln>
            <a:noFill/>
          </a:ln>
        </p:spPr>
      </p:pic>
      <p:pic>
        <p:nvPicPr>
          <p:cNvPr id="845" name="Google Shape;845;g2727221ab17_0_468"/>
          <p:cNvPicPr preferRelativeResize="0"/>
          <p:nvPr/>
        </p:nvPicPr>
        <p:blipFill>
          <a:blip r:embed="rId7">
            <a:alphaModFix/>
          </a:blip>
          <a:stretch>
            <a:fillRect/>
          </a:stretch>
        </p:blipFill>
        <p:spPr>
          <a:xfrm>
            <a:off x="1247690" y="2871000"/>
            <a:ext cx="708150" cy="236050"/>
          </a:xfrm>
          <a:prstGeom prst="rect">
            <a:avLst/>
          </a:prstGeom>
          <a:noFill/>
          <a:ln>
            <a:noFill/>
          </a:ln>
        </p:spPr>
      </p:pic>
      <p:sp>
        <p:nvSpPr>
          <p:cNvPr id="846" name="Google Shape;846;g2727221ab17_0_4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pic>
        <p:nvPicPr>
          <p:cNvPr id="847" name="Google Shape;847;g2727221ab17_0_468"/>
          <p:cNvPicPr preferRelativeResize="0"/>
          <p:nvPr/>
        </p:nvPicPr>
        <p:blipFill>
          <a:blip r:embed="rId8">
            <a:alphaModFix/>
          </a:blip>
          <a:stretch>
            <a:fillRect/>
          </a:stretch>
        </p:blipFill>
        <p:spPr>
          <a:xfrm>
            <a:off x="7785768" y="2114231"/>
            <a:ext cx="252850" cy="23318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g2727221ab17_0_54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Training with Policy Gradient</a:t>
            </a:r>
            <a:endParaRPr b="0"/>
          </a:p>
        </p:txBody>
      </p:sp>
      <p:sp>
        <p:nvSpPr>
          <p:cNvPr id="853" name="Google Shape;853;g2727221ab17_0_542"/>
          <p:cNvSpPr txBox="1"/>
          <p:nvPr/>
        </p:nvSpPr>
        <p:spPr>
          <a:xfrm>
            <a:off x="804600" y="2597075"/>
            <a:ext cx="7534800" cy="1139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latin typeface="Lato"/>
                <a:ea typeface="Lato"/>
                <a:cs typeface="Lato"/>
                <a:sym typeface="Lato"/>
              </a:rPr>
              <a:t>Note</a:t>
            </a:r>
            <a:r>
              <a:rPr lang="en">
                <a:solidFill>
                  <a:schemeClr val="dk1"/>
                </a:solidFill>
                <a:latin typeface="Lato"/>
                <a:ea typeface="Lato"/>
                <a:cs typeface="Lato"/>
                <a:sym typeface="Lato"/>
              </a:rPr>
              <a:t>:  </a:t>
            </a:r>
            <a:endParaRPr>
              <a:solidFill>
                <a:schemeClr val="dk1"/>
              </a:solidFill>
              <a:latin typeface="Lato"/>
              <a:ea typeface="Lato"/>
              <a:cs typeface="Lato"/>
              <a:sym typeface="Lato"/>
            </a:endParaRPr>
          </a:p>
          <a:p>
            <a:pPr marL="457200" lvl="0" indent="-317500" algn="l" rtl="0">
              <a:lnSpc>
                <a:spcPct val="150000"/>
              </a:lnSpc>
              <a:spcBef>
                <a:spcPts val="0"/>
              </a:spcBef>
              <a:spcAft>
                <a:spcPts val="0"/>
              </a:spcAft>
              <a:buClr>
                <a:schemeClr val="dk1"/>
              </a:buClr>
              <a:buSzPts val="1400"/>
              <a:buFont typeface="Lato"/>
              <a:buChar char="●"/>
            </a:pPr>
            <a:r>
              <a:rPr lang="en">
                <a:solidFill>
                  <a:srgbClr val="F5FDFE"/>
                </a:solidFill>
                <a:latin typeface="Lato"/>
                <a:ea typeface="Lato"/>
                <a:cs typeface="Lato"/>
                <a:sym typeface="Lato"/>
              </a:rPr>
              <a:t>at </a:t>
            </a:r>
            <a:r>
              <a:rPr lang="en">
                <a:solidFill>
                  <a:schemeClr val="dk1"/>
                </a:solidFill>
                <a:latin typeface="Lato"/>
                <a:ea typeface="Lato"/>
                <a:cs typeface="Lato"/>
                <a:sym typeface="Lato"/>
              </a:rPr>
              <a:t> is the action taken by DSN at time </a:t>
            </a:r>
            <a:r>
              <a:rPr lang="en" i="1">
                <a:solidFill>
                  <a:schemeClr val="dk1"/>
                </a:solidFill>
                <a:latin typeface="Cambria Math"/>
                <a:ea typeface="Cambria Math"/>
                <a:cs typeface="Cambria Math"/>
                <a:sym typeface="Cambria Math"/>
              </a:rPr>
              <a:t>t</a:t>
            </a:r>
            <a:r>
              <a:rPr lang="en">
                <a:solidFill>
                  <a:schemeClr val="dk1"/>
                </a:solidFill>
                <a:latin typeface="Lato"/>
                <a:ea typeface="Lato"/>
                <a:cs typeface="Lato"/>
                <a:sym typeface="Lato"/>
              </a:rPr>
              <a:t>. </a:t>
            </a:r>
            <a:endParaRPr>
              <a:solidFill>
                <a:schemeClr val="dk1"/>
              </a:solidFill>
              <a:latin typeface="Lato"/>
              <a:ea typeface="Lato"/>
              <a:cs typeface="Lato"/>
              <a:sym typeface="Lato"/>
            </a:endParaRPr>
          </a:p>
          <a:p>
            <a:pPr marL="457200" lvl="0" indent="-317500" algn="l" rtl="0">
              <a:lnSpc>
                <a:spcPct val="150000"/>
              </a:lnSpc>
              <a:spcBef>
                <a:spcPts val="0"/>
              </a:spcBef>
              <a:spcAft>
                <a:spcPts val="0"/>
              </a:spcAft>
              <a:buClr>
                <a:schemeClr val="dk1"/>
              </a:buClr>
              <a:buSzPts val="1400"/>
              <a:buFont typeface="Lato"/>
              <a:buChar char="●"/>
            </a:pPr>
            <a:r>
              <a:rPr lang="en">
                <a:solidFill>
                  <a:srgbClr val="F5FDFE"/>
                </a:solidFill>
                <a:latin typeface="Lato"/>
                <a:ea typeface="Lato"/>
                <a:cs typeface="Lato"/>
                <a:sym typeface="Lato"/>
              </a:rPr>
              <a:t>Ht </a:t>
            </a:r>
            <a:r>
              <a:rPr lang="en">
                <a:solidFill>
                  <a:schemeClr val="dk1"/>
                </a:solidFill>
                <a:latin typeface="Lato"/>
                <a:ea typeface="Lato"/>
                <a:cs typeface="Lato"/>
                <a:sym typeface="Lato"/>
              </a:rPr>
              <a:t>is the hidden state from the BiRNN.</a:t>
            </a:r>
            <a:endParaRPr>
              <a:solidFill>
                <a:schemeClr val="dk1"/>
              </a:solidFill>
              <a:latin typeface="Lato"/>
              <a:ea typeface="Lato"/>
              <a:cs typeface="Lato"/>
              <a:sym typeface="Lato"/>
            </a:endParaRPr>
          </a:p>
        </p:txBody>
      </p:sp>
      <p:sp>
        <p:nvSpPr>
          <p:cNvPr id="854" name="Google Shape;854;g2727221ab17_0_542"/>
          <p:cNvSpPr txBox="1"/>
          <p:nvPr/>
        </p:nvSpPr>
        <p:spPr>
          <a:xfrm>
            <a:off x="766650" y="1208425"/>
            <a:ext cx="7763100" cy="4002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a:solidFill>
                  <a:srgbClr val="0C343D"/>
                </a:solidFill>
                <a:latin typeface="Lato"/>
                <a:ea typeface="Lato"/>
                <a:cs typeface="Lato"/>
                <a:sym typeface="Lato"/>
              </a:rPr>
              <a:t>Following the REINFORCE algorithm:</a:t>
            </a:r>
            <a:endParaRPr>
              <a:solidFill>
                <a:srgbClr val="0C343D"/>
              </a:solidFill>
              <a:latin typeface="Lato"/>
              <a:ea typeface="Lato"/>
              <a:cs typeface="Lato"/>
              <a:sym typeface="Lato"/>
            </a:endParaRPr>
          </a:p>
        </p:txBody>
      </p:sp>
      <p:pic>
        <p:nvPicPr>
          <p:cNvPr id="855" name="Google Shape;855;g2727221ab17_0_542"/>
          <p:cNvPicPr preferRelativeResize="0"/>
          <p:nvPr/>
        </p:nvPicPr>
        <p:blipFill>
          <a:blip r:embed="rId3">
            <a:alphaModFix/>
          </a:blip>
          <a:stretch>
            <a:fillRect/>
          </a:stretch>
        </p:blipFill>
        <p:spPr>
          <a:xfrm>
            <a:off x="2208988" y="1690875"/>
            <a:ext cx="4878419" cy="747750"/>
          </a:xfrm>
          <a:prstGeom prst="rect">
            <a:avLst/>
          </a:prstGeom>
          <a:noFill/>
          <a:ln>
            <a:noFill/>
          </a:ln>
        </p:spPr>
      </p:pic>
      <p:pic>
        <p:nvPicPr>
          <p:cNvPr id="856" name="Google Shape;856;g2727221ab17_0_542"/>
          <p:cNvPicPr preferRelativeResize="0"/>
          <p:nvPr/>
        </p:nvPicPr>
        <p:blipFill>
          <a:blip r:embed="rId4">
            <a:alphaModFix/>
          </a:blip>
          <a:stretch>
            <a:fillRect/>
          </a:stretch>
        </p:blipFill>
        <p:spPr>
          <a:xfrm>
            <a:off x="1362350" y="3172090"/>
            <a:ext cx="154000" cy="120310"/>
          </a:xfrm>
          <a:prstGeom prst="rect">
            <a:avLst/>
          </a:prstGeom>
          <a:noFill/>
          <a:ln>
            <a:noFill/>
          </a:ln>
        </p:spPr>
      </p:pic>
      <p:pic>
        <p:nvPicPr>
          <p:cNvPr id="857" name="Google Shape;857;g2727221ab17_0_542"/>
          <p:cNvPicPr preferRelativeResize="0"/>
          <p:nvPr/>
        </p:nvPicPr>
        <p:blipFill>
          <a:blip r:embed="rId5">
            <a:alphaModFix/>
          </a:blip>
          <a:stretch>
            <a:fillRect/>
          </a:stretch>
        </p:blipFill>
        <p:spPr>
          <a:xfrm>
            <a:off x="1362347" y="3439625"/>
            <a:ext cx="154003" cy="163200"/>
          </a:xfrm>
          <a:prstGeom prst="rect">
            <a:avLst/>
          </a:prstGeom>
          <a:noFill/>
          <a:ln>
            <a:noFill/>
          </a:ln>
        </p:spPr>
      </p:pic>
      <p:sp>
        <p:nvSpPr>
          <p:cNvPr id="858" name="Google Shape;858;g2727221ab17_0_5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pic>
        <p:nvPicPr>
          <p:cNvPr id="859" name="Google Shape;859;g2727221ab17_0_542"/>
          <p:cNvPicPr preferRelativeResize="0"/>
          <p:nvPr/>
        </p:nvPicPr>
        <p:blipFill>
          <a:blip r:embed="rId6">
            <a:alphaModFix/>
          </a:blip>
          <a:stretch>
            <a:fillRect/>
          </a:stretch>
        </p:blipFill>
        <p:spPr>
          <a:xfrm>
            <a:off x="7768871" y="1974140"/>
            <a:ext cx="252830" cy="233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
          <p:cNvSpPr txBox="1">
            <a:spLocks noGrp="1"/>
          </p:cNvSpPr>
          <p:nvPr>
            <p:ph type="title"/>
          </p:nvPr>
        </p:nvSpPr>
        <p:spPr>
          <a:xfrm>
            <a:off x="720000" y="2303250"/>
            <a:ext cx="4044900" cy="8418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SzPts val="3600"/>
              <a:buNone/>
            </a:pPr>
            <a:r>
              <a:rPr lang="en"/>
              <a:t>Introduction</a:t>
            </a:r>
            <a:endParaRPr/>
          </a:p>
        </p:txBody>
      </p:sp>
      <p:sp>
        <p:nvSpPr>
          <p:cNvPr id="489" name="Google Shape;489;p4"/>
          <p:cNvSpPr txBox="1">
            <a:spLocks noGrp="1"/>
          </p:cNvSpPr>
          <p:nvPr>
            <p:ph type="subTitle" idx="1"/>
          </p:nvPr>
        </p:nvSpPr>
        <p:spPr>
          <a:xfrm>
            <a:off x="720000" y="3311500"/>
            <a:ext cx="40449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SzPts val="1400"/>
              <a:buNone/>
            </a:pPr>
            <a:endParaRPr/>
          </a:p>
        </p:txBody>
      </p:sp>
      <p:sp>
        <p:nvSpPr>
          <p:cNvPr id="490" name="Google Shape;490;p4"/>
          <p:cNvSpPr txBox="1">
            <a:spLocks noGrp="1"/>
          </p:cNvSpPr>
          <p:nvPr>
            <p:ph type="title" idx="2"/>
          </p:nvPr>
        </p:nvSpPr>
        <p:spPr>
          <a:xfrm>
            <a:off x="3249975" y="1014475"/>
            <a:ext cx="1411800" cy="89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01</a:t>
            </a:r>
            <a:endParaRPr/>
          </a:p>
        </p:txBody>
      </p:sp>
      <p:grpSp>
        <p:nvGrpSpPr>
          <p:cNvPr id="491" name="Google Shape;491;p4"/>
          <p:cNvGrpSpPr/>
          <p:nvPr/>
        </p:nvGrpSpPr>
        <p:grpSpPr>
          <a:xfrm>
            <a:off x="5504532" y="1402030"/>
            <a:ext cx="3231844" cy="3156274"/>
            <a:chOff x="5504532" y="1402030"/>
            <a:chExt cx="3231844" cy="3156274"/>
          </a:xfrm>
        </p:grpSpPr>
        <p:sp>
          <p:nvSpPr>
            <p:cNvPr id="492" name="Google Shape;492;p4"/>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47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4"/>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4" name="Google Shape;494;p4"/>
            <p:cNvGrpSpPr/>
            <p:nvPr/>
          </p:nvGrpSpPr>
          <p:grpSpPr>
            <a:xfrm>
              <a:off x="5836805" y="2286450"/>
              <a:ext cx="2491776" cy="2195831"/>
              <a:chOff x="5450286" y="1617112"/>
              <a:chExt cx="3026938" cy="2667433"/>
            </a:xfrm>
          </p:grpSpPr>
          <p:sp>
            <p:nvSpPr>
              <p:cNvPr id="495" name="Google Shape;495;p4"/>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4"/>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4"/>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4"/>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4"/>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0" name="Google Shape;500;p4"/>
            <p:cNvGrpSpPr/>
            <p:nvPr/>
          </p:nvGrpSpPr>
          <p:grpSpPr>
            <a:xfrm>
              <a:off x="6080934" y="2562938"/>
              <a:ext cx="588467" cy="576350"/>
              <a:chOff x="5608702" y="2132055"/>
              <a:chExt cx="956079" cy="936392"/>
            </a:xfrm>
          </p:grpSpPr>
          <p:grpSp>
            <p:nvGrpSpPr>
              <p:cNvPr id="501" name="Google Shape;501;p4"/>
              <p:cNvGrpSpPr/>
              <p:nvPr/>
            </p:nvGrpSpPr>
            <p:grpSpPr>
              <a:xfrm>
                <a:off x="5608702" y="2132055"/>
                <a:ext cx="956079" cy="936392"/>
                <a:chOff x="5194542" y="1480793"/>
                <a:chExt cx="1161418" cy="1137503"/>
              </a:xfrm>
            </p:grpSpPr>
            <p:sp>
              <p:nvSpPr>
                <p:cNvPr id="502" name="Google Shape;502;p4"/>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4"/>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4" name="Google Shape;504;p4"/>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5" name="Google Shape;505;p4"/>
            <p:cNvGrpSpPr/>
            <p:nvPr/>
          </p:nvGrpSpPr>
          <p:grpSpPr>
            <a:xfrm>
              <a:off x="6420935" y="3158641"/>
              <a:ext cx="655117" cy="641505"/>
              <a:chOff x="6224520" y="2766314"/>
              <a:chExt cx="953591" cy="933778"/>
            </a:xfrm>
          </p:grpSpPr>
          <p:sp>
            <p:nvSpPr>
              <p:cNvPr id="506" name="Google Shape;506;p4"/>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47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4"/>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4"/>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9" name="Google Shape;509;p4"/>
            <p:cNvGrpSpPr/>
            <p:nvPr/>
          </p:nvGrpSpPr>
          <p:grpSpPr>
            <a:xfrm>
              <a:off x="6699330" y="2455550"/>
              <a:ext cx="791157" cy="791109"/>
              <a:chOff x="6746427" y="1893210"/>
              <a:chExt cx="1058120" cy="1058057"/>
            </a:xfrm>
          </p:grpSpPr>
          <p:sp>
            <p:nvSpPr>
              <p:cNvPr id="510" name="Google Shape;510;p4"/>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4"/>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47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4"/>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3" name="Google Shape;513;p4"/>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47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4"/>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47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4"/>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47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6" name="Google Shape;516;p4"/>
            <p:cNvGrpSpPr/>
            <p:nvPr/>
          </p:nvGrpSpPr>
          <p:grpSpPr>
            <a:xfrm>
              <a:off x="7261919" y="2979030"/>
              <a:ext cx="842315" cy="841757"/>
              <a:chOff x="7273478" y="2705981"/>
              <a:chExt cx="1055136" cy="1054437"/>
            </a:xfrm>
          </p:grpSpPr>
          <p:sp>
            <p:nvSpPr>
              <p:cNvPr id="517" name="Google Shape;517;p4"/>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4"/>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4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4"/>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0" name="Google Shape;520;p4"/>
            <p:cNvGrpSpPr/>
            <p:nvPr/>
          </p:nvGrpSpPr>
          <p:grpSpPr>
            <a:xfrm>
              <a:off x="7287500" y="1402030"/>
              <a:ext cx="791159" cy="608287"/>
              <a:chOff x="7349773" y="264075"/>
              <a:chExt cx="961077" cy="738930"/>
            </a:xfrm>
          </p:grpSpPr>
          <p:sp>
            <p:nvSpPr>
              <p:cNvPr id="521" name="Google Shape;521;p4"/>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4"/>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4"/>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524" name="Google Shape;524;p4"/>
          <p:cNvCxnSpPr>
            <a:stCxn id="489" idx="3"/>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sm" len="sm"/>
            <a:tailEnd type="oval" w="med" len="med"/>
          </a:ln>
        </p:spPr>
      </p:cxnSp>
      <p:cxnSp>
        <p:nvCxnSpPr>
          <p:cNvPr id="525" name="Google Shape;525;p4"/>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sm" len="sm"/>
            <a:tailEnd type="oval" w="med" len="med"/>
          </a:ln>
        </p:spPr>
      </p:cxnSp>
      <p:sp>
        <p:nvSpPr>
          <p:cNvPr id="526" name="Google Shape;526;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g2727221ab17_0_56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Training with Policy Gradient</a:t>
            </a:r>
            <a:endParaRPr b="0"/>
          </a:p>
        </p:txBody>
      </p:sp>
      <p:sp>
        <p:nvSpPr>
          <p:cNvPr id="865" name="Google Shape;865;g2727221ab17_0_565"/>
          <p:cNvSpPr txBox="1"/>
          <p:nvPr/>
        </p:nvSpPr>
        <p:spPr>
          <a:xfrm>
            <a:off x="804600" y="3543125"/>
            <a:ext cx="7534800" cy="1139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latin typeface="Lato"/>
                <a:ea typeface="Lato"/>
                <a:cs typeface="Lato"/>
                <a:sym typeface="Lato"/>
              </a:rPr>
              <a:t>Note</a:t>
            </a:r>
            <a:r>
              <a:rPr lang="en">
                <a:solidFill>
                  <a:schemeClr val="dk1"/>
                </a:solidFill>
                <a:latin typeface="Lato"/>
                <a:ea typeface="Lato"/>
                <a:cs typeface="Lato"/>
                <a:sym typeface="Lato"/>
              </a:rPr>
              <a:t>:  </a:t>
            </a:r>
            <a:endParaRPr>
              <a:solidFill>
                <a:schemeClr val="dk1"/>
              </a:solidFill>
              <a:latin typeface="Lato"/>
              <a:ea typeface="Lato"/>
              <a:cs typeface="Lato"/>
              <a:sym typeface="Lato"/>
            </a:endParaRPr>
          </a:p>
          <a:p>
            <a:pPr marL="457200" lvl="0" indent="-317500" algn="l" rtl="0">
              <a:lnSpc>
                <a:spcPct val="150000"/>
              </a:lnSpc>
              <a:spcBef>
                <a:spcPts val="0"/>
              </a:spcBef>
              <a:spcAft>
                <a:spcPts val="0"/>
              </a:spcAft>
              <a:buClr>
                <a:schemeClr val="dk1"/>
              </a:buClr>
              <a:buSzPts val="1400"/>
              <a:buFont typeface="Lato"/>
              <a:buChar char="●"/>
            </a:pPr>
            <a:r>
              <a:rPr lang="en">
                <a:solidFill>
                  <a:srgbClr val="F5FDFE"/>
                </a:solidFill>
                <a:latin typeface="Lato"/>
                <a:ea typeface="Lato"/>
                <a:cs typeface="Lato"/>
                <a:sym typeface="Lato"/>
              </a:rPr>
              <a:t>at    </a:t>
            </a:r>
            <a:r>
              <a:rPr lang="en">
                <a:solidFill>
                  <a:schemeClr val="dk1"/>
                </a:solidFill>
                <a:latin typeface="Lato"/>
                <a:ea typeface="Lato"/>
                <a:cs typeface="Lato"/>
                <a:sym typeface="Lato"/>
              </a:rPr>
              <a:t>is the reward computed at the </a:t>
            </a:r>
            <a:r>
              <a:rPr lang="en" i="1">
                <a:solidFill>
                  <a:schemeClr val="dk1"/>
                </a:solidFill>
                <a:latin typeface="Cambria Math"/>
                <a:ea typeface="Cambria Math"/>
                <a:cs typeface="Cambria Math"/>
                <a:sym typeface="Cambria Math"/>
              </a:rPr>
              <a:t>n</a:t>
            </a:r>
            <a:r>
              <a:rPr lang="en" i="1" baseline="30000">
                <a:solidFill>
                  <a:schemeClr val="dk1"/>
                </a:solidFill>
                <a:latin typeface="Cambria Math"/>
                <a:ea typeface="Cambria Math"/>
                <a:cs typeface="Cambria Math"/>
                <a:sym typeface="Cambria Math"/>
              </a:rPr>
              <a:t>th</a:t>
            </a:r>
            <a:r>
              <a:rPr lang="en">
                <a:solidFill>
                  <a:schemeClr val="dk1"/>
                </a:solidFill>
                <a:latin typeface="Lato"/>
                <a:ea typeface="Lato"/>
                <a:cs typeface="Lato"/>
                <a:sym typeface="Lato"/>
              </a:rPr>
              <a:t> episode. </a:t>
            </a:r>
            <a:endParaRPr>
              <a:solidFill>
                <a:schemeClr val="dk1"/>
              </a:solidFill>
              <a:latin typeface="Lato"/>
              <a:ea typeface="Lato"/>
              <a:cs typeface="Lato"/>
              <a:sym typeface="Lato"/>
            </a:endParaRPr>
          </a:p>
          <a:p>
            <a:pPr marL="457200" lvl="0" indent="-317500" algn="l" rtl="0">
              <a:lnSpc>
                <a:spcPct val="150000"/>
              </a:lnSpc>
              <a:spcBef>
                <a:spcPts val="0"/>
              </a:spcBef>
              <a:spcAft>
                <a:spcPts val="0"/>
              </a:spcAft>
              <a:buClr>
                <a:schemeClr val="dk1"/>
              </a:buClr>
              <a:buSzPts val="1400"/>
              <a:buFont typeface="Lato"/>
              <a:buChar char="●"/>
            </a:pPr>
            <a:r>
              <a:rPr lang="en" b="1">
                <a:solidFill>
                  <a:schemeClr val="dk1"/>
                </a:solidFill>
                <a:latin typeface="Lato"/>
                <a:ea typeface="Lato"/>
                <a:cs typeface="Lato"/>
                <a:sym typeface="Lato"/>
              </a:rPr>
              <a:t>(6) </a:t>
            </a:r>
            <a:r>
              <a:rPr lang="en">
                <a:solidFill>
                  <a:schemeClr val="dk1"/>
                </a:solidFill>
                <a:latin typeface="Lato"/>
                <a:ea typeface="Lato"/>
                <a:cs typeface="Lato"/>
                <a:sym typeface="Lato"/>
              </a:rPr>
              <a:t>is also known as the </a:t>
            </a:r>
            <a:r>
              <a:rPr lang="en" b="1">
                <a:solidFill>
                  <a:schemeClr val="dk1"/>
                </a:solidFill>
                <a:latin typeface="Lato"/>
                <a:ea typeface="Lato"/>
                <a:cs typeface="Lato"/>
                <a:sym typeface="Lato"/>
              </a:rPr>
              <a:t>episodic REINFORCE algorithm</a:t>
            </a:r>
            <a:r>
              <a:rPr lang="en">
                <a:solidFill>
                  <a:schemeClr val="dk1"/>
                </a:solidFill>
                <a:latin typeface="Lato"/>
                <a:ea typeface="Lato"/>
                <a:cs typeface="Lato"/>
                <a:sym typeface="Lato"/>
              </a:rPr>
              <a:t>.</a:t>
            </a:r>
            <a:endParaRPr>
              <a:solidFill>
                <a:schemeClr val="dk1"/>
              </a:solidFill>
              <a:latin typeface="Lato"/>
              <a:ea typeface="Lato"/>
              <a:cs typeface="Lato"/>
              <a:sym typeface="Lato"/>
            </a:endParaRPr>
          </a:p>
        </p:txBody>
      </p:sp>
      <p:sp>
        <p:nvSpPr>
          <p:cNvPr id="866" name="Google Shape;866;g2727221ab17_0_565"/>
          <p:cNvSpPr txBox="1"/>
          <p:nvPr/>
        </p:nvSpPr>
        <p:spPr>
          <a:xfrm>
            <a:off x="766650" y="1208425"/>
            <a:ext cx="7763100" cy="7233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a:solidFill>
                  <a:srgbClr val="0C343D"/>
                </a:solidFill>
                <a:latin typeface="Lato"/>
                <a:ea typeface="Lato"/>
                <a:cs typeface="Lato"/>
                <a:sym typeface="Lato"/>
              </a:rPr>
              <a:t>Since </a:t>
            </a:r>
            <a:r>
              <a:rPr lang="en" b="1">
                <a:solidFill>
                  <a:srgbClr val="0C343D"/>
                </a:solidFill>
                <a:latin typeface="Cambria Math"/>
                <a:ea typeface="Cambria Math"/>
                <a:cs typeface="Cambria Math"/>
                <a:sym typeface="Cambria Math"/>
              </a:rPr>
              <a:t>(5)</a:t>
            </a:r>
            <a:r>
              <a:rPr lang="en">
                <a:solidFill>
                  <a:srgbClr val="0C343D"/>
                </a:solidFill>
                <a:latin typeface="Lato"/>
                <a:ea typeface="Lato"/>
                <a:cs typeface="Lato"/>
                <a:sym typeface="Lato"/>
              </a:rPr>
              <a:t> involves the expectation over high dimensional action sequences, which is hard to compute directly.</a:t>
            </a:r>
            <a:endParaRPr>
              <a:solidFill>
                <a:srgbClr val="0C343D"/>
              </a:solidFill>
              <a:latin typeface="Lato"/>
              <a:ea typeface="Lato"/>
              <a:cs typeface="Lato"/>
              <a:sym typeface="Lato"/>
            </a:endParaRPr>
          </a:p>
        </p:txBody>
      </p:sp>
      <p:sp>
        <p:nvSpPr>
          <p:cNvPr id="867" name="Google Shape;867;g2727221ab17_0_565"/>
          <p:cNvSpPr txBox="1"/>
          <p:nvPr/>
        </p:nvSpPr>
        <p:spPr>
          <a:xfrm>
            <a:off x="766650" y="1958513"/>
            <a:ext cx="7763100" cy="7233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a:solidFill>
                  <a:srgbClr val="0C343D"/>
                </a:solidFill>
                <a:latin typeface="Lato"/>
                <a:ea typeface="Lato"/>
                <a:cs typeface="Lato"/>
                <a:sym typeface="Lato"/>
              </a:rPr>
              <a:t>=&gt; Approximate the gradient by running the Agent for </a:t>
            </a:r>
            <a:r>
              <a:rPr lang="en" i="1">
                <a:solidFill>
                  <a:srgbClr val="0C343D"/>
                </a:solidFill>
                <a:latin typeface="Cambria Math"/>
                <a:ea typeface="Cambria Math"/>
                <a:cs typeface="Cambria Math"/>
                <a:sym typeface="Cambria Math"/>
              </a:rPr>
              <a:t>N</a:t>
            </a:r>
            <a:r>
              <a:rPr lang="en">
                <a:solidFill>
                  <a:srgbClr val="0C343D"/>
                </a:solidFill>
                <a:latin typeface="Lato"/>
                <a:ea typeface="Lato"/>
                <a:cs typeface="Lato"/>
                <a:sym typeface="Lato"/>
              </a:rPr>
              <a:t> episodes on the same video and then taking the average gradient:</a:t>
            </a:r>
            <a:endParaRPr>
              <a:solidFill>
                <a:srgbClr val="0C343D"/>
              </a:solidFill>
              <a:latin typeface="Lato"/>
              <a:ea typeface="Lato"/>
              <a:cs typeface="Lato"/>
              <a:sym typeface="Lato"/>
            </a:endParaRPr>
          </a:p>
        </p:txBody>
      </p:sp>
      <p:pic>
        <p:nvPicPr>
          <p:cNvPr id="868" name="Google Shape;868;g2727221ab17_0_565"/>
          <p:cNvPicPr preferRelativeResize="0"/>
          <p:nvPr/>
        </p:nvPicPr>
        <p:blipFill>
          <a:blip r:embed="rId3">
            <a:alphaModFix/>
          </a:blip>
          <a:stretch>
            <a:fillRect/>
          </a:stretch>
        </p:blipFill>
        <p:spPr>
          <a:xfrm>
            <a:off x="2515800" y="2776450"/>
            <a:ext cx="4264801" cy="723300"/>
          </a:xfrm>
          <a:prstGeom prst="rect">
            <a:avLst/>
          </a:prstGeom>
          <a:noFill/>
          <a:ln>
            <a:noFill/>
          </a:ln>
        </p:spPr>
      </p:pic>
      <p:pic>
        <p:nvPicPr>
          <p:cNvPr id="869" name="Google Shape;869;g2727221ab17_0_565"/>
          <p:cNvPicPr preferRelativeResize="0"/>
          <p:nvPr/>
        </p:nvPicPr>
        <p:blipFill>
          <a:blip r:embed="rId4">
            <a:alphaModFix/>
          </a:blip>
          <a:stretch>
            <a:fillRect/>
          </a:stretch>
        </p:blipFill>
        <p:spPr>
          <a:xfrm>
            <a:off x="1330175" y="4074341"/>
            <a:ext cx="252850" cy="178784"/>
          </a:xfrm>
          <a:prstGeom prst="rect">
            <a:avLst/>
          </a:prstGeom>
          <a:noFill/>
          <a:ln>
            <a:noFill/>
          </a:ln>
        </p:spPr>
      </p:pic>
      <p:sp>
        <p:nvSpPr>
          <p:cNvPr id="870" name="Google Shape;870;g2727221ab17_0_5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pic>
        <p:nvPicPr>
          <p:cNvPr id="871" name="Google Shape;871;g2727221ab17_0_565"/>
          <p:cNvPicPr preferRelativeResize="0"/>
          <p:nvPr/>
        </p:nvPicPr>
        <p:blipFill>
          <a:blip r:embed="rId5">
            <a:alphaModFix/>
          </a:blip>
          <a:stretch>
            <a:fillRect/>
          </a:stretch>
        </p:blipFill>
        <p:spPr>
          <a:xfrm>
            <a:off x="7768878" y="3028641"/>
            <a:ext cx="252825" cy="23315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g2727221ab17_0_60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Training with Policy Gradient</a:t>
            </a:r>
            <a:endParaRPr b="0"/>
          </a:p>
        </p:txBody>
      </p:sp>
      <p:sp>
        <p:nvSpPr>
          <p:cNvPr id="877" name="Google Shape;877;g2727221ab17_0_603"/>
          <p:cNvSpPr txBox="1"/>
          <p:nvPr/>
        </p:nvSpPr>
        <p:spPr>
          <a:xfrm>
            <a:off x="804600" y="3562425"/>
            <a:ext cx="7834200" cy="1185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latin typeface="Lato"/>
                <a:ea typeface="Lato"/>
                <a:cs typeface="Lato"/>
                <a:sym typeface="Lato"/>
              </a:rPr>
              <a:t>Note</a:t>
            </a:r>
            <a:r>
              <a:rPr lang="en">
                <a:solidFill>
                  <a:schemeClr val="dk1"/>
                </a:solidFill>
                <a:latin typeface="Lato"/>
                <a:ea typeface="Lato"/>
                <a:cs typeface="Lato"/>
                <a:sym typeface="Lato"/>
              </a:rPr>
              <a:t>:  </a:t>
            </a:r>
            <a:endParaRPr>
              <a:solidFill>
                <a:schemeClr val="dk1"/>
              </a:solidFill>
              <a:latin typeface="Lato"/>
              <a:ea typeface="Lato"/>
              <a:cs typeface="Lato"/>
              <a:sym typeface="Lato"/>
            </a:endParaRPr>
          </a:p>
          <a:p>
            <a:pPr marL="457200" lvl="0" indent="-317500" algn="l" rtl="0">
              <a:lnSpc>
                <a:spcPct val="150000"/>
              </a:lnSpc>
              <a:spcBef>
                <a:spcPts val="0"/>
              </a:spcBef>
              <a:spcAft>
                <a:spcPts val="0"/>
              </a:spcAft>
              <a:buClr>
                <a:schemeClr val="dk1"/>
              </a:buClr>
              <a:buSzPts val="1400"/>
              <a:buFont typeface="Lato"/>
              <a:buChar char="●"/>
            </a:pPr>
            <a:r>
              <a:rPr lang="en" sz="1600" i="1">
                <a:solidFill>
                  <a:schemeClr val="dk1"/>
                </a:solidFill>
                <a:latin typeface="Cambria Math"/>
                <a:ea typeface="Cambria Math"/>
                <a:cs typeface="Cambria Math"/>
                <a:sym typeface="Cambria Math"/>
              </a:rPr>
              <a:t>b </a:t>
            </a:r>
            <a:r>
              <a:rPr lang="en">
                <a:solidFill>
                  <a:schemeClr val="dk1"/>
                </a:solidFill>
                <a:latin typeface="Lato"/>
                <a:ea typeface="Lato"/>
                <a:cs typeface="Lato"/>
                <a:sym typeface="Lato"/>
              </a:rPr>
              <a:t> is computed as the moving average of rewards experienced so far for computational efficiency.</a:t>
            </a:r>
            <a:endParaRPr>
              <a:solidFill>
                <a:schemeClr val="dk1"/>
              </a:solidFill>
              <a:latin typeface="Lato"/>
              <a:ea typeface="Lato"/>
              <a:cs typeface="Lato"/>
              <a:sym typeface="Lato"/>
            </a:endParaRPr>
          </a:p>
        </p:txBody>
      </p:sp>
      <p:sp>
        <p:nvSpPr>
          <p:cNvPr id="878" name="Google Shape;878;g2727221ab17_0_603"/>
          <p:cNvSpPr txBox="1"/>
          <p:nvPr/>
        </p:nvSpPr>
        <p:spPr>
          <a:xfrm>
            <a:off x="766650" y="1208425"/>
            <a:ext cx="7763100" cy="7233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a:solidFill>
                  <a:srgbClr val="0C343D"/>
                </a:solidFill>
                <a:latin typeface="Lato"/>
                <a:ea typeface="Lato"/>
                <a:cs typeface="Lato"/>
                <a:sym typeface="Lato"/>
              </a:rPr>
              <a:t>Although the gradient in </a:t>
            </a:r>
            <a:r>
              <a:rPr lang="en" b="1">
                <a:solidFill>
                  <a:srgbClr val="0C343D"/>
                </a:solidFill>
                <a:latin typeface="Lato"/>
                <a:ea typeface="Lato"/>
                <a:cs typeface="Lato"/>
                <a:sym typeface="Lato"/>
              </a:rPr>
              <a:t>(6) </a:t>
            </a:r>
            <a:r>
              <a:rPr lang="en">
                <a:solidFill>
                  <a:srgbClr val="0C343D"/>
                </a:solidFill>
                <a:latin typeface="Lato"/>
                <a:ea typeface="Lato"/>
                <a:cs typeface="Lato"/>
                <a:sym typeface="Lato"/>
              </a:rPr>
              <a:t>is a good estimate, it may contain high variance which will make the network hard to converge.</a:t>
            </a:r>
            <a:endParaRPr>
              <a:solidFill>
                <a:srgbClr val="0C343D"/>
              </a:solidFill>
              <a:latin typeface="Lato"/>
              <a:ea typeface="Lato"/>
              <a:cs typeface="Lato"/>
              <a:sym typeface="Lato"/>
            </a:endParaRPr>
          </a:p>
        </p:txBody>
      </p:sp>
      <p:pic>
        <p:nvPicPr>
          <p:cNvPr id="879" name="Google Shape;879;g2727221ab17_0_603"/>
          <p:cNvPicPr preferRelativeResize="0"/>
          <p:nvPr/>
        </p:nvPicPr>
        <p:blipFill>
          <a:blip r:embed="rId3">
            <a:alphaModFix/>
          </a:blip>
          <a:stretch>
            <a:fillRect/>
          </a:stretch>
        </p:blipFill>
        <p:spPr>
          <a:xfrm>
            <a:off x="2130375" y="2764225"/>
            <a:ext cx="5035650" cy="747750"/>
          </a:xfrm>
          <a:prstGeom prst="rect">
            <a:avLst/>
          </a:prstGeom>
          <a:noFill/>
          <a:ln>
            <a:noFill/>
          </a:ln>
        </p:spPr>
      </p:pic>
      <p:sp>
        <p:nvSpPr>
          <p:cNvPr id="880" name="Google Shape;880;g2727221ab17_0_603"/>
          <p:cNvSpPr txBox="1"/>
          <p:nvPr/>
        </p:nvSpPr>
        <p:spPr>
          <a:xfrm>
            <a:off x="766650" y="1958513"/>
            <a:ext cx="7763100" cy="7695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a:solidFill>
                  <a:srgbClr val="0C343D"/>
                </a:solidFill>
                <a:latin typeface="Lato"/>
                <a:ea typeface="Lato"/>
                <a:cs typeface="Lato"/>
                <a:sym typeface="Lato"/>
              </a:rPr>
              <a:t>=&gt; A common countermeasure is to subtract the reward by a constant baseline </a:t>
            </a:r>
            <a:r>
              <a:rPr lang="en" sz="1600" i="1">
                <a:solidFill>
                  <a:srgbClr val="0C343D"/>
                </a:solidFill>
                <a:latin typeface="Cambria Math"/>
                <a:ea typeface="Cambria Math"/>
                <a:cs typeface="Cambria Math"/>
                <a:sym typeface="Cambria Math"/>
              </a:rPr>
              <a:t>b</a:t>
            </a:r>
            <a:r>
              <a:rPr lang="en">
                <a:solidFill>
                  <a:srgbClr val="0C343D"/>
                </a:solidFill>
                <a:latin typeface="Lato"/>
                <a:ea typeface="Lato"/>
                <a:cs typeface="Lato"/>
                <a:sym typeface="Lato"/>
              </a:rPr>
              <a:t>, so the gradient becomes:</a:t>
            </a:r>
            <a:endParaRPr>
              <a:solidFill>
                <a:srgbClr val="0C343D"/>
              </a:solidFill>
              <a:latin typeface="Lato"/>
              <a:ea typeface="Lato"/>
              <a:cs typeface="Lato"/>
              <a:sym typeface="Lato"/>
            </a:endParaRPr>
          </a:p>
        </p:txBody>
      </p:sp>
      <p:sp>
        <p:nvSpPr>
          <p:cNvPr id="881" name="Google Shape;881;g2727221ab17_0_6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pic>
        <p:nvPicPr>
          <p:cNvPr id="882" name="Google Shape;882;g2727221ab17_0_603"/>
          <p:cNvPicPr preferRelativeResize="0"/>
          <p:nvPr/>
        </p:nvPicPr>
        <p:blipFill>
          <a:blip r:embed="rId4">
            <a:alphaModFix/>
          </a:blip>
          <a:stretch>
            <a:fillRect/>
          </a:stretch>
        </p:blipFill>
        <p:spPr>
          <a:xfrm>
            <a:off x="7709888" y="3028655"/>
            <a:ext cx="370802" cy="233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g2727221ab17_0_58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Regularization</a:t>
            </a:r>
            <a:endParaRPr b="0"/>
          </a:p>
        </p:txBody>
      </p:sp>
      <p:sp>
        <p:nvSpPr>
          <p:cNvPr id="888" name="Google Shape;888;g2727221ab17_0_584"/>
          <p:cNvSpPr txBox="1"/>
          <p:nvPr/>
        </p:nvSpPr>
        <p:spPr>
          <a:xfrm>
            <a:off x="766650" y="1208425"/>
            <a:ext cx="7763100" cy="10467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a:solidFill>
                  <a:srgbClr val="0C343D"/>
                </a:solidFill>
                <a:latin typeface="Lato"/>
                <a:ea typeface="Lato"/>
                <a:cs typeface="Lato"/>
                <a:sym typeface="Lato"/>
              </a:rPr>
              <a:t>To avoid excessively long summaries, a penalty term</a:t>
            </a:r>
            <a:r>
              <a:rPr lang="en">
                <a:solidFill>
                  <a:srgbClr val="F3F7F8"/>
                </a:solidFill>
                <a:latin typeface="Lato"/>
                <a:ea typeface="Lato"/>
                <a:cs typeface="Lato"/>
                <a:sym typeface="Lato"/>
              </a:rPr>
              <a:t> (L_percentage) </a:t>
            </a:r>
            <a:r>
              <a:rPr lang="en">
                <a:solidFill>
                  <a:srgbClr val="0C343D"/>
                </a:solidFill>
                <a:latin typeface="Lato"/>
                <a:ea typeface="Lato"/>
                <a:cs typeface="Lato"/>
                <a:sym typeface="Lato"/>
              </a:rPr>
              <a:t>is imposed on the probability distribution   </a:t>
            </a:r>
            <a:r>
              <a:rPr lang="en">
                <a:solidFill>
                  <a:srgbClr val="F5FDFE"/>
                </a:solidFill>
                <a:latin typeface="Lato"/>
                <a:ea typeface="Lato"/>
                <a:cs typeface="Lato"/>
                <a:sym typeface="Lato"/>
              </a:rPr>
              <a:t>cccc </a:t>
            </a:r>
            <a:r>
              <a:rPr lang="en">
                <a:solidFill>
                  <a:srgbClr val="0C343D"/>
                </a:solidFill>
                <a:latin typeface="Lato"/>
                <a:ea typeface="Lato"/>
                <a:cs typeface="Lato"/>
                <a:sym typeface="Lato"/>
              </a:rPr>
              <a:t>. This term discourages the DSN from selecting too high a percentage of frames in the video summary.</a:t>
            </a:r>
            <a:endParaRPr>
              <a:solidFill>
                <a:srgbClr val="0C343D"/>
              </a:solidFill>
              <a:latin typeface="Lato"/>
              <a:ea typeface="Lato"/>
              <a:cs typeface="Lato"/>
              <a:sym typeface="Lato"/>
            </a:endParaRPr>
          </a:p>
        </p:txBody>
      </p:sp>
      <p:pic>
        <p:nvPicPr>
          <p:cNvPr id="889" name="Google Shape;889;g2727221ab17_0_584"/>
          <p:cNvPicPr preferRelativeResize="0"/>
          <p:nvPr/>
        </p:nvPicPr>
        <p:blipFill>
          <a:blip r:embed="rId3">
            <a:alphaModFix/>
          </a:blip>
          <a:stretch>
            <a:fillRect/>
          </a:stretch>
        </p:blipFill>
        <p:spPr>
          <a:xfrm>
            <a:off x="5014800" y="1308666"/>
            <a:ext cx="1091028" cy="233175"/>
          </a:xfrm>
          <a:prstGeom prst="rect">
            <a:avLst/>
          </a:prstGeom>
          <a:noFill/>
          <a:ln>
            <a:noFill/>
          </a:ln>
        </p:spPr>
      </p:pic>
      <p:pic>
        <p:nvPicPr>
          <p:cNvPr id="890" name="Google Shape;890;g2727221ab17_0_584"/>
          <p:cNvPicPr preferRelativeResize="0"/>
          <p:nvPr/>
        </p:nvPicPr>
        <p:blipFill>
          <a:blip r:embed="rId4">
            <a:alphaModFix/>
          </a:blip>
          <a:stretch>
            <a:fillRect/>
          </a:stretch>
        </p:blipFill>
        <p:spPr>
          <a:xfrm>
            <a:off x="1851425" y="1657100"/>
            <a:ext cx="403000" cy="149350"/>
          </a:xfrm>
          <a:prstGeom prst="rect">
            <a:avLst/>
          </a:prstGeom>
          <a:noFill/>
          <a:ln>
            <a:noFill/>
          </a:ln>
        </p:spPr>
      </p:pic>
      <p:sp>
        <p:nvSpPr>
          <p:cNvPr id="891" name="Google Shape;891;g2727221ab17_0_584"/>
          <p:cNvSpPr txBox="1"/>
          <p:nvPr/>
        </p:nvSpPr>
        <p:spPr>
          <a:xfrm>
            <a:off x="766650" y="3087675"/>
            <a:ext cx="7763100" cy="4002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a:solidFill>
                  <a:srgbClr val="0C343D"/>
                </a:solidFill>
                <a:latin typeface="Lato"/>
                <a:ea typeface="Lato"/>
                <a:cs typeface="Lato"/>
                <a:sym typeface="Lato"/>
              </a:rPr>
              <a:t>The </a:t>
            </a:r>
            <a:r>
              <a:rPr lang="en">
                <a:solidFill>
                  <a:srgbClr val="F5FDFE"/>
                </a:solidFill>
                <a:latin typeface="Lato"/>
                <a:ea typeface="Lato"/>
                <a:cs typeface="Lato"/>
                <a:sym typeface="Lato"/>
              </a:rPr>
              <a:t>L_   </a:t>
            </a:r>
            <a:r>
              <a:rPr lang="en">
                <a:solidFill>
                  <a:srgbClr val="0C343D"/>
                </a:solidFill>
                <a:latin typeface="Lato"/>
                <a:ea typeface="Lato"/>
                <a:cs typeface="Lato"/>
                <a:sym typeface="Lato"/>
              </a:rPr>
              <a:t>regularization term is also added on the weight parameters to avoid overfitting.</a:t>
            </a:r>
            <a:endParaRPr>
              <a:solidFill>
                <a:srgbClr val="0C343D"/>
              </a:solidFill>
              <a:latin typeface="Lato"/>
              <a:ea typeface="Lato"/>
              <a:cs typeface="Lato"/>
              <a:sym typeface="Lato"/>
            </a:endParaRPr>
          </a:p>
        </p:txBody>
      </p:sp>
      <p:pic>
        <p:nvPicPr>
          <p:cNvPr id="892" name="Google Shape;892;g2727221ab17_0_584"/>
          <p:cNvPicPr preferRelativeResize="0"/>
          <p:nvPr/>
        </p:nvPicPr>
        <p:blipFill>
          <a:blip r:embed="rId5">
            <a:alphaModFix/>
          </a:blip>
          <a:stretch>
            <a:fillRect/>
          </a:stretch>
        </p:blipFill>
        <p:spPr>
          <a:xfrm>
            <a:off x="1233700" y="3213100"/>
            <a:ext cx="156950" cy="149350"/>
          </a:xfrm>
          <a:prstGeom prst="rect">
            <a:avLst/>
          </a:prstGeom>
          <a:noFill/>
          <a:ln>
            <a:noFill/>
          </a:ln>
        </p:spPr>
      </p:pic>
      <p:pic>
        <p:nvPicPr>
          <p:cNvPr id="893" name="Google Shape;893;g2727221ab17_0_584"/>
          <p:cNvPicPr preferRelativeResize="0"/>
          <p:nvPr/>
        </p:nvPicPr>
        <p:blipFill>
          <a:blip r:embed="rId6">
            <a:alphaModFix/>
          </a:blip>
          <a:stretch>
            <a:fillRect/>
          </a:stretch>
        </p:blipFill>
        <p:spPr>
          <a:xfrm>
            <a:off x="3643254" y="3758917"/>
            <a:ext cx="1857487" cy="572700"/>
          </a:xfrm>
          <a:prstGeom prst="rect">
            <a:avLst/>
          </a:prstGeom>
          <a:noFill/>
          <a:ln>
            <a:noFill/>
          </a:ln>
        </p:spPr>
      </p:pic>
      <p:pic>
        <p:nvPicPr>
          <p:cNvPr id="894" name="Google Shape;894;g2727221ab17_0_584"/>
          <p:cNvPicPr preferRelativeResize="0"/>
          <p:nvPr/>
        </p:nvPicPr>
        <p:blipFill>
          <a:blip r:embed="rId7">
            <a:alphaModFix/>
          </a:blip>
          <a:stretch>
            <a:fillRect/>
          </a:stretch>
        </p:blipFill>
        <p:spPr>
          <a:xfrm>
            <a:off x="3380246" y="2385045"/>
            <a:ext cx="2383492" cy="572700"/>
          </a:xfrm>
          <a:prstGeom prst="rect">
            <a:avLst/>
          </a:prstGeom>
          <a:noFill/>
          <a:ln>
            <a:noFill/>
          </a:ln>
        </p:spPr>
      </p:pic>
      <p:sp>
        <p:nvSpPr>
          <p:cNvPr id="895" name="Google Shape;895;g2727221ab17_0_58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pic>
        <p:nvPicPr>
          <p:cNvPr id="896" name="Google Shape;896;g2727221ab17_0_584"/>
          <p:cNvPicPr preferRelativeResize="0"/>
          <p:nvPr/>
        </p:nvPicPr>
        <p:blipFill>
          <a:blip r:embed="rId8">
            <a:alphaModFix/>
          </a:blip>
          <a:stretch>
            <a:fillRect/>
          </a:stretch>
        </p:blipFill>
        <p:spPr>
          <a:xfrm>
            <a:off x="7693788" y="2620895"/>
            <a:ext cx="403000" cy="253396"/>
          </a:xfrm>
          <a:prstGeom prst="rect">
            <a:avLst/>
          </a:prstGeom>
          <a:noFill/>
          <a:ln>
            <a:noFill/>
          </a:ln>
        </p:spPr>
      </p:pic>
      <p:pic>
        <p:nvPicPr>
          <p:cNvPr id="897" name="Google Shape;897;g2727221ab17_0_584"/>
          <p:cNvPicPr preferRelativeResize="0"/>
          <p:nvPr/>
        </p:nvPicPr>
        <p:blipFill>
          <a:blip r:embed="rId9">
            <a:alphaModFix/>
          </a:blip>
          <a:stretch>
            <a:fillRect/>
          </a:stretch>
        </p:blipFill>
        <p:spPr>
          <a:xfrm>
            <a:off x="7709889" y="3869877"/>
            <a:ext cx="370789" cy="233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g2727221ab17_0_65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Optimization</a:t>
            </a:r>
            <a:endParaRPr b="0"/>
          </a:p>
        </p:txBody>
      </p:sp>
      <p:sp>
        <p:nvSpPr>
          <p:cNvPr id="903" name="Google Shape;903;g2727221ab17_0_653"/>
          <p:cNvSpPr txBox="1"/>
          <p:nvPr/>
        </p:nvSpPr>
        <p:spPr>
          <a:xfrm>
            <a:off x="766650" y="1208425"/>
            <a:ext cx="7763100" cy="4002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a:solidFill>
                  <a:srgbClr val="0C343D"/>
                </a:solidFill>
                <a:latin typeface="Lato"/>
                <a:ea typeface="Lato"/>
                <a:cs typeface="Lato"/>
                <a:sym typeface="Lato"/>
              </a:rPr>
              <a:t>The policy function's parameters       is updated via the stochastic gradient-based method.</a:t>
            </a:r>
            <a:r>
              <a:rPr lang="en">
                <a:solidFill>
                  <a:srgbClr val="F3F7F8"/>
                </a:solidFill>
                <a:latin typeface="Lato"/>
                <a:ea typeface="Lato"/>
                <a:cs typeface="Lato"/>
                <a:sym typeface="Lato"/>
              </a:rPr>
              <a:t> </a:t>
            </a:r>
            <a:endParaRPr>
              <a:solidFill>
                <a:srgbClr val="F3F7F8"/>
              </a:solidFill>
              <a:latin typeface="Lato"/>
              <a:ea typeface="Lato"/>
              <a:cs typeface="Lato"/>
              <a:sym typeface="Lato"/>
            </a:endParaRPr>
          </a:p>
        </p:txBody>
      </p:sp>
      <p:pic>
        <p:nvPicPr>
          <p:cNvPr id="904" name="Google Shape;904;g2727221ab17_0_653"/>
          <p:cNvPicPr preferRelativeResize="0"/>
          <p:nvPr/>
        </p:nvPicPr>
        <p:blipFill>
          <a:blip r:embed="rId3">
            <a:alphaModFix/>
          </a:blip>
          <a:stretch>
            <a:fillRect/>
          </a:stretch>
        </p:blipFill>
        <p:spPr>
          <a:xfrm>
            <a:off x="3460425" y="1320425"/>
            <a:ext cx="104523" cy="176200"/>
          </a:xfrm>
          <a:prstGeom prst="rect">
            <a:avLst/>
          </a:prstGeom>
          <a:noFill/>
          <a:ln>
            <a:noFill/>
          </a:ln>
        </p:spPr>
      </p:pic>
      <p:pic>
        <p:nvPicPr>
          <p:cNvPr id="905" name="Google Shape;905;g2727221ab17_0_653"/>
          <p:cNvPicPr preferRelativeResize="0"/>
          <p:nvPr/>
        </p:nvPicPr>
        <p:blipFill>
          <a:blip r:embed="rId4">
            <a:alphaModFix/>
          </a:blip>
          <a:stretch>
            <a:fillRect/>
          </a:stretch>
        </p:blipFill>
        <p:spPr>
          <a:xfrm>
            <a:off x="1503925" y="1951725"/>
            <a:ext cx="6136152" cy="319625"/>
          </a:xfrm>
          <a:prstGeom prst="rect">
            <a:avLst/>
          </a:prstGeom>
          <a:noFill/>
          <a:ln>
            <a:noFill/>
          </a:ln>
        </p:spPr>
      </p:pic>
      <p:sp>
        <p:nvSpPr>
          <p:cNvPr id="906" name="Google Shape;906;g2727221ab17_0_653"/>
          <p:cNvSpPr txBox="1"/>
          <p:nvPr/>
        </p:nvSpPr>
        <p:spPr>
          <a:xfrm>
            <a:off x="804600" y="2574050"/>
            <a:ext cx="7534800" cy="1462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latin typeface="Lato"/>
                <a:ea typeface="Lato"/>
                <a:cs typeface="Lato"/>
                <a:sym typeface="Lato"/>
              </a:rPr>
              <a:t>Note</a:t>
            </a:r>
            <a:r>
              <a:rPr lang="en">
                <a:solidFill>
                  <a:schemeClr val="dk1"/>
                </a:solidFill>
                <a:latin typeface="Lato"/>
                <a:ea typeface="Lato"/>
                <a:cs typeface="Lato"/>
                <a:sym typeface="Lato"/>
              </a:rPr>
              <a:t>:  </a:t>
            </a:r>
            <a:endParaRPr>
              <a:solidFill>
                <a:schemeClr val="dk1"/>
              </a:solidFill>
              <a:latin typeface="Lato"/>
              <a:ea typeface="Lato"/>
              <a:cs typeface="Lato"/>
              <a:sym typeface="Lato"/>
            </a:endParaRPr>
          </a:p>
          <a:p>
            <a:pPr marL="457200" lvl="0" indent="-317500" algn="l" rtl="0">
              <a:lnSpc>
                <a:spcPct val="150000"/>
              </a:lnSpc>
              <a:spcBef>
                <a:spcPts val="0"/>
              </a:spcBef>
              <a:spcAft>
                <a:spcPts val="0"/>
              </a:spcAft>
              <a:buClr>
                <a:schemeClr val="dk1"/>
              </a:buClr>
              <a:buSzPts val="1400"/>
              <a:buFont typeface="Lato"/>
              <a:buChar char="●"/>
            </a:pPr>
            <a:r>
              <a:rPr lang="en">
                <a:solidFill>
                  <a:srgbClr val="F5FDFE"/>
                </a:solidFill>
                <a:latin typeface="Lato"/>
                <a:ea typeface="Lato"/>
                <a:cs typeface="Lato"/>
                <a:sym typeface="Lato"/>
              </a:rPr>
              <a:t>at </a:t>
            </a:r>
            <a:r>
              <a:rPr lang="en">
                <a:solidFill>
                  <a:schemeClr val="dk1"/>
                </a:solidFill>
                <a:latin typeface="Lato"/>
                <a:ea typeface="Lato"/>
                <a:cs typeface="Lato"/>
                <a:sym typeface="Lato"/>
              </a:rPr>
              <a:t> : learning rate.</a:t>
            </a:r>
            <a:endParaRPr>
              <a:solidFill>
                <a:schemeClr val="dk1"/>
              </a:solidFill>
              <a:latin typeface="Lato"/>
              <a:ea typeface="Lato"/>
              <a:cs typeface="Lato"/>
              <a:sym typeface="Lato"/>
            </a:endParaRPr>
          </a:p>
          <a:p>
            <a:pPr marL="457200" lvl="0" indent="-317500" algn="l" rtl="0">
              <a:lnSpc>
                <a:spcPct val="150000"/>
              </a:lnSpc>
              <a:spcBef>
                <a:spcPts val="0"/>
              </a:spcBef>
              <a:spcAft>
                <a:spcPts val="0"/>
              </a:spcAft>
              <a:buClr>
                <a:schemeClr val="dk1"/>
              </a:buClr>
              <a:buSzPts val="1400"/>
              <a:buFont typeface="Lato"/>
              <a:buChar char="●"/>
            </a:pPr>
            <a:r>
              <a:rPr lang="en">
                <a:solidFill>
                  <a:srgbClr val="F5FDFE"/>
                </a:solidFill>
                <a:latin typeface="Lato"/>
                <a:ea typeface="Lato"/>
                <a:cs typeface="Lato"/>
                <a:sym typeface="Lato"/>
              </a:rPr>
              <a:t>Ht </a:t>
            </a:r>
            <a:r>
              <a:rPr lang="en">
                <a:solidFill>
                  <a:schemeClr val="dk1"/>
                </a:solidFill>
                <a:latin typeface="Lato"/>
                <a:ea typeface="Lato"/>
                <a:cs typeface="Lato"/>
                <a:sym typeface="Lato"/>
              </a:rPr>
              <a:t> and </a:t>
            </a:r>
            <a:r>
              <a:rPr lang="en">
                <a:solidFill>
                  <a:srgbClr val="F3F7F8"/>
                </a:solidFill>
                <a:highlight>
                  <a:srgbClr val="F3F7F8"/>
                </a:highlight>
                <a:latin typeface="Lato"/>
                <a:ea typeface="Lato"/>
                <a:cs typeface="Lato"/>
                <a:sym typeface="Lato"/>
              </a:rPr>
              <a:t>ccc</a:t>
            </a:r>
            <a:r>
              <a:rPr lang="en">
                <a:solidFill>
                  <a:schemeClr val="dk1"/>
                </a:solidFill>
                <a:latin typeface="Lato"/>
                <a:ea typeface="Lato"/>
                <a:cs typeface="Lato"/>
                <a:sym typeface="Lato"/>
              </a:rPr>
              <a:t> are the parameters that balance the weighting.</a:t>
            </a:r>
            <a:endParaRPr>
              <a:solidFill>
                <a:schemeClr val="dk1"/>
              </a:solidFill>
              <a:latin typeface="Lato"/>
              <a:ea typeface="Lato"/>
              <a:cs typeface="Lato"/>
              <a:sym typeface="Lato"/>
            </a:endParaRPr>
          </a:p>
          <a:p>
            <a:pPr marL="457200" lvl="0" indent="-317500" algn="l" rtl="0">
              <a:lnSpc>
                <a:spcPct val="150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In practice, Adam is used as the optimization algorithm.</a:t>
            </a:r>
            <a:endParaRPr>
              <a:solidFill>
                <a:schemeClr val="dk1"/>
              </a:solidFill>
              <a:latin typeface="Lato"/>
              <a:ea typeface="Lato"/>
              <a:cs typeface="Lato"/>
              <a:sym typeface="Lato"/>
            </a:endParaRPr>
          </a:p>
        </p:txBody>
      </p:sp>
      <p:pic>
        <p:nvPicPr>
          <p:cNvPr id="907" name="Google Shape;907;g2727221ab17_0_653"/>
          <p:cNvPicPr preferRelativeResize="0"/>
          <p:nvPr/>
        </p:nvPicPr>
        <p:blipFill>
          <a:blip r:embed="rId5">
            <a:alphaModFix/>
          </a:blip>
          <a:stretch>
            <a:fillRect/>
          </a:stretch>
        </p:blipFill>
        <p:spPr>
          <a:xfrm>
            <a:off x="1368473" y="3125025"/>
            <a:ext cx="173200" cy="140025"/>
          </a:xfrm>
          <a:prstGeom prst="rect">
            <a:avLst/>
          </a:prstGeom>
          <a:noFill/>
          <a:ln>
            <a:noFill/>
          </a:ln>
        </p:spPr>
      </p:pic>
      <p:pic>
        <p:nvPicPr>
          <p:cNvPr id="908" name="Google Shape;908;g2727221ab17_0_653"/>
          <p:cNvPicPr preferRelativeResize="0"/>
          <p:nvPr/>
        </p:nvPicPr>
        <p:blipFill>
          <a:blip r:embed="rId6">
            <a:alphaModFix/>
          </a:blip>
          <a:stretch>
            <a:fillRect/>
          </a:stretch>
        </p:blipFill>
        <p:spPr>
          <a:xfrm>
            <a:off x="1355079" y="3407400"/>
            <a:ext cx="199996" cy="205475"/>
          </a:xfrm>
          <a:prstGeom prst="rect">
            <a:avLst/>
          </a:prstGeom>
          <a:noFill/>
          <a:ln>
            <a:noFill/>
          </a:ln>
        </p:spPr>
      </p:pic>
      <p:pic>
        <p:nvPicPr>
          <p:cNvPr id="909" name="Google Shape;909;g2727221ab17_0_653"/>
          <p:cNvPicPr preferRelativeResize="0"/>
          <p:nvPr/>
        </p:nvPicPr>
        <p:blipFill>
          <a:blip r:embed="rId7">
            <a:alphaModFix/>
          </a:blip>
          <a:stretch>
            <a:fillRect/>
          </a:stretch>
        </p:blipFill>
        <p:spPr>
          <a:xfrm>
            <a:off x="1967275" y="3410152"/>
            <a:ext cx="200000" cy="199971"/>
          </a:xfrm>
          <a:prstGeom prst="rect">
            <a:avLst/>
          </a:prstGeom>
          <a:noFill/>
          <a:ln>
            <a:noFill/>
          </a:ln>
        </p:spPr>
      </p:pic>
      <p:sp>
        <p:nvSpPr>
          <p:cNvPr id="910" name="Google Shape;910;g2727221ab17_0_6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pic>
        <p:nvPicPr>
          <p:cNvPr id="911" name="Google Shape;911;g2727221ab17_0_653"/>
          <p:cNvPicPr preferRelativeResize="0"/>
          <p:nvPr/>
        </p:nvPicPr>
        <p:blipFill>
          <a:blip r:embed="rId8">
            <a:alphaModFix/>
          </a:blip>
          <a:stretch>
            <a:fillRect/>
          </a:stretch>
        </p:blipFill>
        <p:spPr>
          <a:xfrm>
            <a:off x="7709900" y="2038200"/>
            <a:ext cx="370775" cy="23314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g2e08770676c_0_183"/>
          <p:cNvSpPr txBox="1">
            <a:spLocks noGrp="1"/>
          </p:cNvSpPr>
          <p:nvPr>
            <p:ph type="title"/>
          </p:nvPr>
        </p:nvSpPr>
        <p:spPr>
          <a:xfrm>
            <a:off x="720000" y="2303250"/>
            <a:ext cx="4044900" cy="8418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SzPts val="3600"/>
              <a:buNone/>
            </a:pPr>
            <a:r>
              <a:rPr lang="en"/>
              <a:t>Experiment</a:t>
            </a:r>
            <a:endParaRPr/>
          </a:p>
        </p:txBody>
      </p:sp>
      <p:sp>
        <p:nvSpPr>
          <p:cNvPr id="917" name="Google Shape;917;g2e08770676c_0_183"/>
          <p:cNvSpPr txBox="1">
            <a:spLocks noGrp="1"/>
          </p:cNvSpPr>
          <p:nvPr>
            <p:ph type="subTitle" idx="1"/>
          </p:nvPr>
        </p:nvSpPr>
        <p:spPr>
          <a:xfrm>
            <a:off x="720000" y="3311500"/>
            <a:ext cx="40449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SzPts val="1400"/>
              <a:buNone/>
            </a:pPr>
            <a:r>
              <a:rPr lang="en"/>
              <a:t>Summarizing video</a:t>
            </a:r>
            <a:endParaRPr/>
          </a:p>
        </p:txBody>
      </p:sp>
      <p:sp>
        <p:nvSpPr>
          <p:cNvPr id="918" name="Google Shape;918;g2e08770676c_0_183"/>
          <p:cNvSpPr txBox="1">
            <a:spLocks noGrp="1"/>
          </p:cNvSpPr>
          <p:nvPr>
            <p:ph type="title" idx="2"/>
          </p:nvPr>
        </p:nvSpPr>
        <p:spPr>
          <a:xfrm>
            <a:off x="3249975" y="1014475"/>
            <a:ext cx="1411800" cy="89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03</a:t>
            </a:r>
            <a:endParaRPr/>
          </a:p>
        </p:txBody>
      </p:sp>
      <p:cxnSp>
        <p:nvCxnSpPr>
          <p:cNvPr id="919" name="Google Shape;919;g2e08770676c_0_183"/>
          <p:cNvCxnSpPr>
            <a:stCxn id="917" idx="3"/>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sm" len="sm"/>
            <a:tailEnd type="oval" w="med" len="med"/>
          </a:ln>
        </p:spPr>
      </p:cxnSp>
      <p:cxnSp>
        <p:nvCxnSpPr>
          <p:cNvPr id="920" name="Google Shape;920;g2e08770676c_0_183"/>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sm" len="sm"/>
            <a:tailEnd type="oval" w="med" len="med"/>
          </a:ln>
        </p:spPr>
      </p:cxnSp>
      <p:pic>
        <p:nvPicPr>
          <p:cNvPr id="921" name="Google Shape;921;g2e08770676c_0_183"/>
          <p:cNvPicPr preferRelativeResize="0"/>
          <p:nvPr/>
        </p:nvPicPr>
        <p:blipFill rotWithShape="1">
          <a:blip r:embed="rId3">
            <a:alphaModFix/>
          </a:blip>
          <a:srcRect l="7229" t="1561" r="6085" b="18355"/>
          <a:stretch/>
        </p:blipFill>
        <p:spPr>
          <a:xfrm>
            <a:off x="5318875" y="1058050"/>
            <a:ext cx="3553101" cy="2436300"/>
          </a:xfrm>
          <a:prstGeom prst="rect">
            <a:avLst/>
          </a:prstGeom>
          <a:noFill/>
          <a:ln>
            <a:noFill/>
          </a:ln>
        </p:spPr>
      </p:pic>
      <p:sp>
        <p:nvSpPr>
          <p:cNvPr id="922" name="Google Shape;922;g2e08770676c_0_1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g2727221ab17_3_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 results</a:t>
            </a:r>
            <a:endParaRPr/>
          </a:p>
        </p:txBody>
      </p:sp>
      <p:sp>
        <p:nvSpPr>
          <p:cNvPr id="928" name="Google Shape;928;g2727221ab17_3_21"/>
          <p:cNvSpPr txBox="1">
            <a:spLocks noGrp="1"/>
          </p:cNvSpPr>
          <p:nvPr>
            <p:ph type="body" idx="1"/>
          </p:nvPr>
        </p:nvSpPr>
        <p:spPr>
          <a:xfrm>
            <a:off x="876750" y="1215750"/>
            <a:ext cx="7547100" cy="350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Datasets</a:t>
            </a:r>
            <a:r>
              <a:rPr lang="en"/>
              <a:t>: eccv16_dataset_summe_google_pool5.h5</a:t>
            </a:r>
            <a:endParaRPr/>
          </a:p>
          <a:p>
            <a:pPr marL="457200" lvl="0" indent="-317500" algn="l" rtl="0">
              <a:spcBef>
                <a:spcPts val="0"/>
              </a:spcBef>
              <a:spcAft>
                <a:spcPts val="0"/>
              </a:spcAft>
              <a:buSzPts val="1400"/>
              <a:buChar char="●"/>
            </a:pPr>
            <a:r>
              <a:rPr lang="en"/>
              <a:t>train videos 20.</a:t>
            </a:r>
            <a:endParaRPr/>
          </a:p>
          <a:p>
            <a:pPr marL="457200" lvl="0" indent="-317500" algn="l" rtl="0">
              <a:spcBef>
                <a:spcPts val="0"/>
              </a:spcBef>
              <a:spcAft>
                <a:spcPts val="0"/>
              </a:spcAft>
              <a:buSzPts val="1400"/>
              <a:buChar char="●"/>
            </a:pPr>
            <a:r>
              <a:rPr lang="en"/>
              <a:t>test videos 5</a:t>
            </a:r>
            <a:endParaRPr/>
          </a:p>
          <a:p>
            <a:pPr marL="0" lvl="0" indent="0" algn="l" rtl="0">
              <a:spcBef>
                <a:spcPts val="0"/>
              </a:spcBef>
              <a:spcAft>
                <a:spcPts val="0"/>
              </a:spcAft>
              <a:buNone/>
            </a:pPr>
            <a:endParaRPr/>
          </a:p>
          <a:p>
            <a:pPr marL="0" lvl="0" indent="0" algn="l" rtl="0">
              <a:spcBef>
                <a:spcPts val="0"/>
              </a:spcBef>
              <a:spcAft>
                <a:spcPts val="0"/>
              </a:spcAft>
              <a:buNone/>
            </a:pPr>
            <a:r>
              <a:rPr lang="en"/>
              <a:t>Training: 120 epochs.</a:t>
            </a:r>
            <a:endParaRPr/>
          </a:p>
          <a:p>
            <a:pPr marL="0" lvl="0" indent="0" algn="l" rtl="0">
              <a:spcBef>
                <a:spcPts val="0"/>
              </a:spcBef>
              <a:spcAft>
                <a:spcPts val="0"/>
              </a:spcAft>
              <a:buNone/>
            </a:pPr>
            <a:r>
              <a:rPr lang="en"/>
              <a:t>Testing:</a:t>
            </a:r>
            <a:endParaRPr/>
          </a:p>
          <a:p>
            <a:pPr marL="0" lvl="0" indent="0" algn="l" rtl="0">
              <a:spcBef>
                <a:spcPts val="0"/>
              </a:spcBef>
              <a:spcAft>
                <a:spcPts val="0"/>
              </a:spcAft>
              <a:buNone/>
            </a:pPr>
            <a:r>
              <a:rPr lang="en"/>
              <a:t>Average F-score 46.0%</a:t>
            </a:r>
            <a:endParaRPr/>
          </a:p>
          <a:p>
            <a:pPr marL="0" lvl="0" indent="0" algn="l" rtl="0">
              <a:spcBef>
                <a:spcPts val="0"/>
              </a:spcBef>
              <a:spcAft>
                <a:spcPts val="0"/>
              </a:spcAft>
              <a:buNone/>
            </a:pPr>
            <a:r>
              <a:rPr lang="en"/>
              <a:t>No.  	Video     	F-score</a:t>
            </a:r>
            <a:endParaRPr/>
          </a:p>
          <a:p>
            <a:pPr marL="0" lvl="0" indent="0" algn="l" rtl="0">
              <a:spcBef>
                <a:spcPts val="0"/>
              </a:spcBef>
              <a:spcAft>
                <a:spcPts val="0"/>
              </a:spcAft>
              <a:buNone/>
            </a:pPr>
            <a:r>
              <a:rPr lang="en"/>
              <a:t>1    	video_11   	60.2%</a:t>
            </a:r>
            <a:endParaRPr/>
          </a:p>
          <a:p>
            <a:pPr marL="0" lvl="0" indent="0" algn="l" rtl="0">
              <a:spcBef>
                <a:spcPts val="0"/>
              </a:spcBef>
              <a:spcAft>
                <a:spcPts val="0"/>
              </a:spcAft>
              <a:buNone/>
            </a:pPr>
            <a:r>
              <a:rPr lang="en"/>
              <a:t>2    	video_18   	67.5%</a:t>
            </a:r>
            <a:endParaRPr/>
          </a:p>
          <a:p>
            <a:pPr marL="0" lvl="0" indent="0" algn="l" rtl="0">
              <a:spcBef>
                <a:spcPts val="0"/>
              </a:spcBef>
              <a:spcAft>
                <a:spcPts val="0"/>
              </a:spcAft>
              <a:buNone/>
            </a:pPr>
            <a:r>
              <a:rPr lang="en"/>
              <a:t>3    	video_21  	23.7%</a:t>
            </a:r>
            <a:endParaRPr/>
          </a:p>
          <a:p>
            <a:pPr marL="0" lvl="0" indent="0" algn="l" rtl="0">
              <a:spcBef>
                <a:spcPts val="0"/>
              </a:spcBef>
              <a:spcAft>
                <a:spcPts val="0"/>
              </a:spcAft>
              <a:buNone/>
            </a:pPr>
            <a:r>
              <a:rPr lang="en"/>
              <a:t>4    	video_22   	41.2%</a:t>
            </a:r>
            <a:endParaRPr/>
          </a:p>
          <a:p>
            <a:pPr marL="0" lvl="0" indent="0" algn="l" rtl="0">
              <a:spcBef>
                <a:spcPts val="0"/>
              </a:spcBef>
              <a:spcAft>
                <a:spcPts val="0"/>
              </a:spcAft>
              <a:buNone/>
            </a:pPr>
            <a:r>
              <a:rPr lang="en"/>
              <a:t>5    	video_9    	37.2%</a:t>
            </a:r>
            <a:endParaRPr/>
          </a:p>
        </p:txBody>
      </p:sp>
      <p:sp>
        <p:nvSpPr>
          <p:cNvPr id="929" name="Google Shape;929;g2727221ab17_3_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g2e08770676c_0_265"/>
          <p:cNvSpPr txBox="1">
            <a:spLocks noGrp="1"/>
          </p:cNvSpPr>
          <p:nvPr>
            <p:ph type="title"/>
          </p:nvPr>
        </p:nvSpPr>
        <p:spPr>
          <a:xfrm>
            <a:off x="720000" y="2303250"/>
            <a:ext cx="4044900" cy="8418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SzPts val="3600"/>
              <a:buNone/>
            </a:pPr>
            <a:r>
              <a:rPr lang="en"/>
              <a:t>Demo</a:t>
            </a:r>
            <a:endParaRPr/>
          </a:p>
        </p:txBody>
      </p:sp>
      <p:sp>
        <p:nvSpPr>
          <p:cNvPr id="935" name="Google Shape;935;g2e08770676c_0_265"/>
          <p:cNvSpPr txBox="1">
            <a:spLocks noGrp="1"/>
          </p:cNvSpPr>
          <p:nvPr>
            <p:ph type="subTitle" idx="1"/>
          </p:nvPr>
        </p:nvSpPr>
        <p:spPr>
          <a:xfrm>
            <a:off x="720000" y="3311500"/>
            <a:ext cx="40449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SzPts val="1400"/>
              <a:buNone/>
            </a:pPr>
            <a:r>
              <a:rPr lang="en"/>
              <a:t>Summarizing video</a:t>
            </a:r>
            <a:endParaRPr/>
          </a:p>
        </p:txBody>
      </p:sp>
      <p:sp>
        <p:nvSpPr>
          <p:cNvPr id="936" name="Google Shape;936;g2e08770676c_0_265"/>
          <p:cNvSpPr txBox="1">
            <a:spLocks noGrp="1"/>
          </p:cNvSpPr>
          <p:nvPr>
            <p:ph type="title" idx="2"/>
          </p:nvPr>
        </p:nvSpPr>
        <p:spPr>
          <a:xfrm>
            <a:off x="3249975" y="1014475"/>
            <a:ext cx="1411800" cy="89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04</a:t>
            </a:r>
            <a:endParaRPr/>
          </a:p>
        </p:txBody>
      </p:sp>
      <p:grpSp>
        <p:nvGrpSpPr>
          <p:cNvPr id="937" name="Google Shape;937;g2e08770676c_0_265"/>
          <p:cNvGrpSpPr/>
          <p:nvPr/>
        </p:nvGrpSpPr>
        <p:grpSpPr>
          <a:xfrm>
            <a:off x="5504532" y="1402030"/>
            <a:ext cx="3231844" cy="3156274"/>
            <a:chOff x="5504532" y="1402030"/>
            <a:chExt cx="3231844" cy="3156274"/>
          </a:xfrm>
        </p:grpSpPr>
        <p:sp>
          <p:nvSpPr>
            <p:cNvPr id="938" name="Google Shape;938;g2e08770676c_0_265"/>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47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g2e08770676c_0_265"/>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5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40" name="Google Shape;940;g2e08770676c_0_265"/>
            <p:cNvGrpSpPr/>
            <p:nvPr/>
          </p:nvGrpSpPr>
          <p:grpSpPr>
            <a:xfrm>
              <a:off x="5836804" y="2286450"/>
              <a:ext cx="2491776" cy="2195831"/>
              <a:chOff x="5450286" y="1617112"/>
              <a:chExt cx="3026938" cy="2667433"/>
            </a:xfrm>
          </p:grpSpPr>
          <p:sp>
            <p:nvSpPr>
              <p:cNvPr id="941" name="Google Shape;941;g2e08770676c_0_265"/>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g2e08770676c_0_265"/>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g2e08770676c_0_265"/>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g2e08770676c_0_265"/>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g2e08770676c_0_265"/>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6" name="Google Shape;946;g2e08770676c_0_265"/>
            <p:cNvGrpSpPr/>
            <p:nvPr/>
          </p:nvGrpSpPr>
          <p:grpSpPr>
            <a:xfrm>
              <a:off x="6080933" y="2562937"/>
              <a:ext cx="588467" cy="576350"/>
              <a:chOff x="5608703" y="2132056"/>
              <a:chExt cx="956079" cy="936392"/>
            </a:xfrm>
          </p:grpSpPr>
          <p:grpSp>
            <p:nvGrpSpPr>
              <p:cNvPr id="947" name="Google Shape;947;g2e08770676c_0_265"/>
              <p:cNvGrpSpPr/>
              <p:nvPr/>
            </p:nvGrpSpPr>
            <p:grpSpPr>
              <a:xfrm>
                <a:off x="5608703" y="2132056"/>
                <a:ext cx="956079" cy="936392"/>
                <a:chOff x="5194542" y="1480793"/>
                <a:chExt cx="1161418" cy="1137503"/>
              </a:xfrm>
            </p:grpSpPr>
            <p:sp>
              <p:nvSpPr>
                <p:cNvPr id="948" name="Google Shape;948;g2e08770676c_0_265"/>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g2e08770676c_0_265"/>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0" name="Google Shape;950;g2e08770676c_0_265"/>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1" name="Google Shape;951;g2e08770676c_0_265"/>
            <p:cNvGrpSpPr/>
            <p:nvPr/>
          </p:nvGrpSpPr>
          <p:grpSpPr>
            <a:xfrm>
              <a:off x="6420935" y="3158642"/>
              <a:ext cx="655117" cy="641505"/>
              <a:chOff x="6224520" y="2766314"/>
              <a:chExt cx="953591" cy="933778"/>
            </a:xfrm>
          </p:grpSpPr>
          <p:sp>
            <p:nvSpPr>
              <p:cNvPr id="952" name="Google Shape;952;g2e08770676c_0_265"/>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47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g2e08770676c_0_265"/>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g2e08770676c_0_265"/>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5" name="Google Shape;955;g2e08770676c_0_265"/>
            <p:cNvGrpSpPr/>
            <p:nvPr/>
          </p:nvGrpSpPr>
          <p:grpSpPr>
            <a:xfrm>
              <a:off x="6699326" y="2455550"/>
              <a:ext cx="791157" cy="791109"/>
              <a:chOff x="6746427" y="1893210"/>
              <a:chExt cx="1058120" cy="1058057"/>
            </a:xfrm>
          </p:grpSpPr>
          <p:sp>
            <p:nvSpPr>
              <p:cNvPr id="956" name="Google Shape;956;g2e08770676c_0_265"/>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g2e08770676c_0_265"/>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47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g2e08770676c_0_265"/>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9" name="Google Shape;959;g2e08770676c_0_265"/>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47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g2e08770676c_0_265"/>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47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g2e08770676c_0_265"/>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47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62" name="Google Shape;962;g2e08770676c_0_265"/>
            <p:cNvGrpSpPr/>
            <p:nvPr/>
          </p:nvGrpSpPr>
          <p:grpSpPr>
            <a:xfrm>
              <a:off x="7261919" y="2979030"/>
              <a:ext cx="842315" cy="841757"/>
              <a:chOff x="7273478" y="2705981"/>
              <a:chExt cx="1055136" cy="1054437"/>
            </a:xfrm>
          </p:grpSpPr>
          <p:sp>
            <p:nvSpPr>
              <p:cNvPr id="963" name="Google Shape;963;g2e08770676c_0_265"/>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g2e08770676c_0_265"/>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4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g2e08770676c_0_265"/>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6" name="Google Shape;966;g2e08770676c_0_265"/>
            <p:cNvGrpSpPr/>
            <p:nvPr/>
          </p:nvGrpSpPr>
          <p:grpSpPr>
            <a:xfrm>
              <a:off x="7287497" y="1402030"/>
              <a:ext cx="791159" cy="608287"/>
              <a:chOff x="7349773" y="264075"/>
              <a:chExt cx="961077" cy="738930"/>
            </a:xfrm>
          </p:grpSpPr>
          <p:sp>
            <p:nvSpPr>
              <p:cNvPr id="967" name="Google Shape;967;g2e08770676c_0_265"/>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g2e08770676c_0_265"/>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g2e08770676c_0_265"/>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970" name="Google Shape;970;g2e08770676c_0_265"/>
          <p:cNvCxnSpPr>
            <a:stCxn id="935" idx="3"/>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sm" len="sm"/>
            <a:tailEnd type="oval" w="med" len="med"/>
          </a:ln>
        </p:spPr>
      </p:cxnSp>
      <p:cxnSp>
        <p:nvCxnSpPr>
          <p:cNvPr id="971" name="Google Shape;971;g2e08770676c_0_265"/>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sm" len="sm"/>
            <a:tailEnd type="oval" w="med" len="med"/>
          </a:ln>
        </p:spPr>
      </p:cxnSp>
      <p:sp>
        <p:nvSpPr>
          <p:cNvPr id="972" name="Google Shape;972;g2e08770676c_0_2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g2e08770676c_0_38"/>
          <p:cNvSpPr txBox="1">
            <a:spLocks noGrp="1"/>
          </p:cNvSpPr>
          <p:nvPr>
            <p:ph type="title"/>
          </p:nvPr>
        </p:nvSpPr>
        <p:spPr>
          <a:xfrm>
            <a:off x="953000" y="1548400"/>
            <a:ext cx="4417200" cy="10587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000"/>
              <a:buNone/>
            </a:pPr>
            <a:r>
              <a:rPr lang="en"/>
              <a:t>Thank for listening!</a:t>
            </a:r>
            <a:endParaRPr/>
          </a:p>
        </p:txBody>
      </p:sp>
      <p:sp>
        <p:nvSpPr>
          <p:cNvPr id="978" name="Google Shape;978;g2e08770676c_0_38"/>
          <p:cNvSpPr txBox="1">
            <a:spLocks noGrp="1"/>
          </p:cNvSpPr>
          <p:nvPr>
            <p:ph type="subTitle" idx="1"/>
          </p:nvPr>
        </p:nvSpPr>
        <p:spPr>
          <a:xfrm>
            <a:off x="829600" y="2571751"/>
            <a:ext cx="4629300" cy="493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SzPts val="1400"/>
              <a:buNone/>
            </a:pPr>
            <a:r>
              <a:rPr lang="en" sz="2000" b="1"/>
              <a:t>Do you have any questions?</a:t>
            </a:r>
            <a:endParaRPr sz="2000" b="1"/>
          </a:p>
          <a:p>
            <a:pPr marL="0" lvl="0" indent="0" algn="r" rtl="0">
              <a:lnSpc>
                <a:spcPct val="115000"/>
              </a:lnSpc>
              <a:spcBef>
                <a:spcPts val="0"/>
              </a:spcBef>
              <a:spcAft>
                <a:spcPts val="0"/>
              </a:spcAft>
              <a:buSzPts val="1400"/>
              <a:buNone/>
            </a:pPr>
            <a:endParaRPr/>
          </a:p>
        </p:txBody>
      </p:sp>
      <p:grpSp>
        <p:nvGrpSpPr>
          <p:cNvPr id="979" name="Google Shape;979;g2e08770676c_0_38"/>
          <p:cNvGrpSpPr/>
          <p:nvPr/>
        </p:nvGrpSpPr>
        <p:grpSpPr>
          <a:xfrm>
            <a:off x="6034855" y="1343530"/>
            <a:ext cx="2894209" cy="2843761"/>
            <a:chOff x="5970625" y="1743798"/>
            <a:chExt cx="2272820" cy="2233203"/>
          </a:xfrm>
        </p:grpSpPr>
        <p:sp>
          <p:nvSpPr>
            <p:cNvPr id="980" name="Google Shape;980;g2e08770676c_0_38"/>
            <p:cNvSpPr/>
            <p:nvPr/>
          </p:nvSpPr>
          <p:spPr>
            <a:xfrm>
              <a:off x="5970625" y="1743798"/>
              <a:ext cx="2233096" cy="2233203"/>
            </a:xfrm>
            <a:custGeom>
              <a:avLst/>
              <a:gdLst/>
              <a:ahLst/>
              <a:cxnLst/>
              <a:rect l="l" t="t" r="r" b="b"/>
              <a:pathLst>
                <a:path w="43058" h="43058" extrusionOk="0">
                  <a:moveTo>
                    <a:pt x="43058" y="21529"/>
                  </a:moveTo>
                  <a:cubicBezTo>
                    <a:pt x="43058" y="33419"/>
                    <a:pt x="33419" y="43058"/>
                    <a:pt x="21529" y="43058"/>
                  </a:cubicBezTo>
                  <a:cubicBezTo>
                    <a:pt x="9640" y="43058"/>
                    <a:pt x="0" y="33419"/>
                    <a:pt x="0" y="21529"/>
                  </a:cubicBezTo>
                  <a:cubicBezTo>
                    <a:pt x="0" y="9640"/>
                    <a:pt x="9640" y="0"/>
                    <a:pt x="21529" y="0"/>
                  </a:cubicBezTo>
                  <a:cubicBezTo>
                    <a:pt x="33419" y="0"/>
                    <a:pt x="43058" y="9640"/>
                    <a:pt x="43058" y="21529"/>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g2e08770676c_0_38"/>
            <p:cNvSpPr/>
            <p:nvPr/>
          </p:nvSpPr>
          <p:spPr>
            <a:xfrm>
              <a:off x="8039522" y="2569044"/>
              <a:ext cx="203923" cy="204504"/>
            </a:xfrm>
            <a:custGeom>
              <a:avLst/>
              <a:gdLst/>
              <a:ahLst/>
              <a:cxnLst/>
              <a:rect l="l" t="t" r="r" b="b"/>
              <a:pathLst>
                <a:path w="3932" h="3943" extrusionOk="0">
                  <a:moveTo>
                    <a:pt x="3713" y="3931"/>
                  </a:moveTo>
                  <a:cubicBezTo>
                    <a:pt x="3598" y="3931"/>
                    <a:pt x="3500" y="3833"/>
                    <a:pt x="3500" y="3712"/>
                  </a:cubicBezTo>
                  <a:cubicBezTo>
                    <a:pt x="3500" y="1905"/>
                    <a:pt x="2032" y="432"/>
                    <a:pt x="219" y="432"/>
                  </a:cubicBezTo>
                  <a:cubicBezTo>
                    <a:pt x="104" y="432"/>
                    <a:pt x="1" y="340"/>
                    <a:pt x="1" y="219"/>
                  </a:cubicBezTo>
                  <a:cubicBezTo>
                    <a:pt x="1" y="104"/>
                    <a:pt x="93" y="0"/>
                    <a:pt x="219" y="0"/>
                  </a:cubicBezTo>
                  <a:cubicBezTo>
                    <a:pt x="2262" y="0"/>
                    <a:pt x="3920" y="1664"/>
                    <a:pt x="3920" y="3707"/>
                  </a:cubicBezTo>
                  <a:cubicBezTo>
                    <a:pt x="3931" y="3833"/>
                    <a:pt x="3828" y="3931"/>
                    <a:pt x="3713" y="3931"/>
                  </a:cubicBezTo>
                  <a:close/>
                  <a:moveTo>
                    <a:pt x="2878" y="3718"/>
                  </a:moveTo>
                  <a:cubicBezTo>
                    <a:pt x="2878" y="2251"/>
                    <a:pt x="1687" y="1065"/>
                    <a:pt x="225" y="1065"/>
                  </a:cubicBezTo>
                  <a:cubicBezTo>
                    <a:pt x="110" y="1065"/>
                    <a:pt x="6" y="1157"/>
                    <a:pt x="6" y="1284"/>
                  </a:cubicBezTo>
                  <a:cubicBezTo>
                    <a:pt x="6" y="1399"/>
                    <a:pt x="104" y="1497"/>
                    <a:pt x="225" y="1497"/>
                  </a:cubicBezTo>
                  <a:cubicBezTo>
                    <a:pt x="1457" y="1497"/>
                    <a:pt x="2452" y="2498"/>
                    <a:pt x="2452" y="3730"/>
                  </a:cubicBezTo>
                  <a:cubicBezTo>
                    <a:pt x="2452" y="3845"/>
                    <a:pt x="2550" y="3943"/>
                    <a:pt x="2671" y="3943"/>
                  </a:cubicBezTo>
                  <a:cubicBezTo>
                    <a:pt x="2792" y="3943"/>
                    <a:pt x="2878" y="3833"/>
                    <a:pt x="2878" y="3718"/>
                  </a:cubicBezTo>
                  <a:close/>
                  <a:moveTo>
                    <a:pt x="1831" y="3718"/>
                  </a:moveTo>
                  <a:cubicBezTo>
                    <a:pt x="1831" y="2838"/>
                    <a:pt x="1111" y="2107"/>
                    <a:pt x="219" y="2107"/>
                  </a:cubicBezTo>
                  <a:cubicBezTo>
                    <a:pt x="104" y="2107"/>
                    <a:pt x="1" y="2205"/>
                    <a:pt x="1" y="2325"/>
                  </a:cubicBezTo>
                  <a:cubicBezTo>
                    <a:pt x="1" y="2446"/>
                    <a:pt x="93" y="2538"/>
                    <a:pt x="219" y="2538"/>
                  </a:cubicBezTo>
                  <a:cubicBezTo>
                    <a:pt x="870" y="2538"/>
                    <a:pt x="1405" y="3074"/>
                    <a:pt x="1405" y="3730"/>
                  </a:cubicBezTo>
                  <a:cubicBezTo>
                    <a:pt x="1405" y="3845"/>
                    <a:pt x="1497" y="3943"/>
                    <a:pt x="1618" y="3943"/>
                  </a:cubicBezTo>
                  <a:cubicBezTo>
                    <a:pt x="1733" y="3931"/>
                    <a:pt x="1831" y="3833"/>
                    <a:pt x="1831" y="371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g2e08770676c_0_38"/>
            <p:cNvSpPr/>
            <p:nvPr/>
          </p:nvSpPr>
          <p:spPr>
            <a:xfrm>
              <a:off x="5996867" y="2974354"/>
              <a:ext cx="191061" cy="190189"/>
            </a:xfrm>
            <a:custGeom>
              <a:avLst/>
              <a:gdLst/>
              <a:ahLst/>
              <a:cxnLst/>
              <a:rect l="l" t="t" r="r" b="b"/>
              <a:pathLst>
                <a:path w="3684" h="3667" extrusionOk="0">
                  <a:moveTo>
                    <a:pt x="3672" y="202"/>
                  </a:moveTo>
                  <a:cubicBezTo>
                    <a:pt x="3672" y="306"/>
                    <a:pt x="3586" y="398"/>
                    <a:pt x="3471" y="398"/>
                  </a:cubicBezTo>
                  <a:cubicBezTo>
                    <a:pt x="1779" y="398"/>
                    <a:pt x="404" y="1773"/>
                    <a:pt x="404" y="3465"/>
                  </a:cubicBezTo>
                  <a:cubicBezTo>
                    <a:pt x="404" y="3574"/>
                    <a:pt x="317" y="3666"/>
                    <a:pt x="202" y="3666"/>
                  </a:cubicBezTo>
                  <a:cubicBezTo>
                    <a:pt x="93" y="3666"/>
                    <a:pt x="1" y="3580"/>
                    <a:pt x="1" y="3465"/>
                  </a:cubicBezTo>
                  <a:cubicBezTo>
                    <a:pt x="1" y="1560"/>
                    <a:pt x="1555" y="6"/>
                    <a:pt x="3459" y="6"/>
                  </a:cubicBezTo>
                  <a:cubicBezTo>
                    <a:pt x="3586" y="1"/>
                    <a:pt x="3672" y="81"/>
                    <a:pt x="3672" y="202"/>
                  </a:cubicBezTo>
                  <a:close/>
                  <a:moveTo>
                    <a:pt x="3477" y="979"/>
                  </a:moveTo>
                  <a:cubicBezTo>
                    <a:pt x="2113" y="979"/>
                    <a:pt x="996" y="2090"/>
                    <a:pt x="996" y="3459"/>
                  </a:cubicBezTo>
                  <a:cubicBezTo>
                    <a:pt x="996" y="3569"/>
                    <a:pt x="1083" y="3661"/>
                    <a:pt x="1198" y="3661"/>
                  </a:cubicBezTo>
                  <a:cubicBezTo>
                    <a:pt x="1307" y="3661"/>
                    <a:pt x="1399" y="3574"/>
                    <a:pt x="1399" y="3459"/>
                  </a:cubicBezTo>
                  <a:cubicBezTo>
                    <a:pt x="1399" y="2308"/>
                    <a:pt x="2331" y="1370"/>
                    <a:pt x="3482" y="1370"/>
                  </a:cubicBezTo>
                  <a:cubicBezTo>
                    <a:pt x="3592" y="1370"/>
                    <a:pt x="3684" y="1284"/>
                    <a:pt x="3684" y="1169"/>
                  </a:cubicBezTo>
                  <a:cubicBezTo>
                    <a:pt x="3672" y="1065"/>
                    <a:pt x="3586" y="979"/>
                    <a:pt x="3477" y="979"/>
                  </a:cubicBezTo>
                  <a:close/>
                  <a:moveTo>
                    <a:pt x="3477" y="1951"/>
                  </a:moveTo>
                  <a:cubicBezTo>
                    <a:pt x="2648" y="1951"/>
                    <a:pt x="1975" y="2630"/>
                    <a:pt x="1975" y="3459"/>
                  </a:cubicBezTo>
                  <a:cubicBezTo>
                    <a:pt x="1975" y="3563"/>
                    <a:pt x="2061" y="3661"/>
                    <a:pt x="2176" y="3661"/>
                  </a:cubicBezTo>
                  <a:cubicBezTo>
                    <a:pt x="2291" y="3661"/>
                    <a:pt x="2377" y="3574"/>
                    <a:pt x="2377" y="3459"/>
                  </a:cubicBezTo>
                  <a:cubicBezTo>
                    <a:pt x="2377" y="2843"/>
                    <a:pt x="2872" y="2349"/>
                    <a:pt x="3482" y="2349"/>
                  </a:cubicBezTo>
                  <a:cubicBezTo>
                    <a:pt x="3592" y="2349"/>
                    <a:pt x="3684" y="2262"/>
                    <a:pt x="3684" y="2147"/>
                  </a:cubicBezTo>
                  <a:cubicBezTo>
                    <a:pt x="3672" y="2043"/>
                    <a:pt x="3586" y="1951"/>
                    <a:pt x="3477" y="195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g2e08770676c_0_38"/>
            <p:cNvSpPr/>
            <p:nvPr/>
          </p:nvSpPr>
          <p:spPr>
            <a:xfrm>
              <a:off x="6169673" y="3213443"/>
              <a:ext cx="433726" cy="433436"/>
            </a:xfrm>
            <a:custGeom>
              <a:avLst/>
              <a:gdLst/>
              <a:ahLst/>
              <a:cxnLst/>
              <a:rect l="l" t="t" r="r" b="b"/>
              <a:pathLst>
                <a:path w="8363" h="8357" extrusionOk="0">
                  <a:moveTo>
                    <a:pt x="4179" y="0"/>
                  </a:moveTo>
                  <a:cubicBezTo>
                    <a:pt x="1877" y="0"/>
                    <a:pt x="1" y="1870"/>
                    <a:pt x="1" y="4178"/>
                  </a:cubicBezTo>
                  <a:cubicBezTo>
                    <a:pt x="1" y="6480"/>
                    <a:pt x="1871" y="8356"/>
                    <a:pt x="4179" y="8356"/>
                  </a:cubicBezTo>
                  <a:cubicBezTo>
                    <a:pt x="6481" y="8356"/>
                    <a:pt x="8363" y="6486"/>
                    <a:pt x="8363" y="4178"/>
                  </a:cubicBezTo>
                  <a:cubicBezTo>
                    <a:pt x="8363" y="1870"/>
                    <a:pt x="6481" y="0"/>
                    <a:pt x="4179" y="0"/>
                  </a:cubicBezTo>
                  <a:close/>
                  <a:moveTo>
                    <a:pt x="4179" y="8034"/>
                  </a:moveTo>
                  <a:cubicBezTo>
                    <a:pt x="3701" y="8034"/>
                    <a:pt x="3195" y="7280"/>
                    <a:pt x="2936" y="6037"/>
                  </a:cubicBezTo>
                  <a:cubicBezTo>
                    <a:pt x="3304" y="5985"/>
                    <a:pt x="3713" y="5956"/>
                    <a:pt x="4179" y="5956"/>
                  </a:cubicBezTo>
                  <a:cubicBezTo>
                    <a:pt x="4651" y="5956"/>
                    <a:pt x="5065" y="5985"/>
                    <a:pt x="5428" y="6037"/>
                  </a:cubicBezTo>
                  <a:cubicBezTo>
                    <a:pt x="5169" y="7280"/>
                    <a:pt x="4662" y="8034"/>
                    <a:pt x="4179" y="8034"/>
                  </a:cubicBezTo>
                  <a:close/>
                  <a:moveTo>
                    <a:pt x="4179" y="5640"/>
                  </a:moveTo>
                  <a:cubicBezTo>
                    <a:pt x="3690" y="5640"/>
                    <a:pt x="3252" y="5669"/>
                    <a:pt x="2872" y="5720"/>
                  </a:cubicBezTo>
                  <a:cubicBezTo>
                    <a:pt x="2798" y="5300"/>
                    <a:pt x="2757" y="4834"/>
                    <a:pt x="2752" y="4328"/>
                  </a:cubicBezTo>
                  <a:lnTo>
                    <a:pt x="5600" y="4328"/>
                  </a:lnTo>
                  <a:cubicBezTo>
                    <a:pt x="5589" y="4834"/>
                    <a:pt x="5548" y="5300"/>
                    <a:pt x="5474" y="5720"/>
                  </a:cubicBezTo>
                  <a:cubicBezTo>
                    <a:pt x="5111" y="5674"/>
                    <a:pt x="4668" y="5640"/>
                    <a:pt x="4179" y="5640"/>
                  </a:cubicBezTo>
                  <a:close/>
                  <a:moveTo>
                    <a:pt x="4179" y="317"/>
                  </a:moveTo>
                  <a:cubicBezTo>
                    <a:pt x="4662" y="317"/>
                    <a:pt x="5169" y="1071"/>
                    <a:pt x="5428" y="2314"/>
                  </a:cubicBezTo>
                  <a:cubicBezTo>
                    <a:pt x="5059" y="2365"/>
                    <a:pt x="4651" y="2394"/>
                    <a:pt x="4179" y="2394"/>
                  </a:cubicBezTo>
                  <a:cubicBezTo>
                    <a:pt x="3713" y="2394"/>
                    <a:pt x="3298" y="2365"/>
                    <a:pt x="2936" y="2314"/>
                  </a:cubicBezTo>
                  <a:cubicBezTo>
                    <a:pt x="3195" y="1071"/>
                    <a:pt x="3701" y="317"/>
                    <a:pt x="4179" y="317"/>
                  </a:cubicBezTo>
                  <a:close/>
                  <a:moveTo>
                    <a:pt x="4179" y="2705"/>
                  </a:moveTo>
                  <a:cubicBezTo>
                    <a:pt x="4668" y="2705"/>
                    <a:pt x="5111" y="2676"/>
                    <a:pt x="5491" y="2624"/>
                  </a:cubicBezTo>
                  <a:cubicBezTo>
                    <a:pt x="5560" y="3039"/>
                    <a:pt x="5606" y="3511"/>
                    <a:pt x="5612" y="4011"/>
                  </a:cubicBezTo>
                  <a:lnTo>
                    <a:pt x="2763" y="4011"/>
                  </a:lnTo>
                  <a:cubicBezTo>
                    <a:pt x="2769" y="3511"/>
                    <a:pt x="2815" y="3039"/>
                    <a:pt x="2884" y="2624"/>
                  </a:cubicBezTo>
                  <a:cubicBezTo>
                    <a:pt x="3258" y="2676"/>
                    <a:pt x="3690" y="2705"/>
                    <a:pt x="4179" y="2705"/>
                  </a:cubicBezTo>
                  <a:close/>
                  <a:moveTo>
                    <a:pt x="2441" y="4023"/>
                  </a:moveTo>
                  <a:lnTo>
                    <a:pt x="323" y="4023"/>
                  </a:lnTo>
                  <a:cubicBezTo>
                    <a:pt x="352" y="3315"/>
                    <a:pt x="576" y="2653"/>
                    <a:pt x="939" y="2095"/>
                  </a:cubicBezTo>
                  <a:cubicBezTo>
                    <a:pt x="1169" y="2210"/>
                    <a:pt x="1704" y="2440"/>
                    <a:pt x="2567" y="2584"/>
                  </a:cubicBezTo>
                  <a:cubicBezTo>
                    <a:pt x="2493" y="3021"/>
                    <a:pt x="2447" y="3511"/>
                    <a:pt x="2441" y="4023"/>
                  </a:cubicBezTo>
                  <a:close/>
                  <a:moveTo>
                    <a:pt x="2441" y="4328"/>
                  </a:moveTo>
                  <a:cubicBezTo>
                    <a:pt x="2447" y="4840"/>
                    <a:pt x="2493" y="5323"/>
                    <a:pt x="2562" y="5766"/>
                  </a:cubicBezTo>
                  <a:cubicBezTo>
                    <a:pt x="1698" y="5910"/>
                    <a:pt x="1157" y="6141"/>
                    <a:pt x="927" y="6256"/>
                  </a:cubicBezTo>
                  <a:cubicBezTo>
                    <a:pt x="570" y="5697"/>
                    <a:pt x="346" y="5036"/>
                    <a:pt x="317" y="4328"/>
                  </a:cubicBezTo>
                  <a:close/>
                  <a:moveTo>
                    <a:pt x="5922" y="4328"/>
                  </a:moveTo>
                  <a:lnTo>
                    <a:pt x="8034" y="4328"/>
                  </a:lnTo>
                  <a:cubicBezTo>
                    <a:pt x="8006" y="5036"/>
                    <a:pt x="7787" y="5697"/>
                    <a:pt x="7424" y="6256"/>
                  </a:cubicBezTo>
                  <a:cubicBezTo>
                    <a:pt x="7194" y="6141"/>
                    <a:pt x="6653" y="5910"/>
                    <a:pt x="5790" y="5766"/>
                  </a:cubicBezTo>
                  <a:cubicBezTo>
                    <a:pt x="5871" y="5323"/>
                    <a:pt x="5917" y="4840"/>
                    <a:pt x="5922" y="4328"/>
                  </a:cubicBezTo>
                  <a:close/>
                  <a:moveTo>
                    <a:pt x="5922" y="4023"/>
                  </a:moveTo>
                  <a:cubicBezTo>
                    <a:pt x="5917" y="3511"/>
                    <a:pt x="5871" y="3027"/>
                    <a:pt x="5802" y="2584"/>
                  </a:cubicBezTo>
                  <a:cubicBezTo>
                    <a:pt x="6665" y="2440"/>
                    <a:pt x="7200" y="2210"/>
                    <a:pt x="7430" y="2095"/>
                  </a:cubicBezTo>
                  <a:cubicBezTo>
                    <a:pt x="7793" y="2653"/>
                    <a:pt x="8017" y="3315"/>
                    <a:pt x="8046" y="4023"/>
                  </a:cubicBezTo>
                  <a:close/>
                  <a:moveTo>
                    <a:pt x="7246" y="1824"/>
                  </a:moveTo>
                  <a:cubicBezTo>
                    <a:pt x="7016" y="1934"/>
                    <a:pt x="6521" y="2135"/>
                    <a:pt x="5744" y="2268"/>
                  </a:cubicBezTo>
                  <a:cubicBezTo>
                    <a:pt x="5571" y="1439"/>
                    <a:pt x="5284" y="777"/>
                    <a:pt x="4927" y="380"/>
                  </a:cubicBezTo>
                  <a:cubicBezTo>
                    <a:pt x="5865" y="570"/>
                    <a:pt x="6682" y="1094"/>
                    <a:pt x="7246" y="1824"/>
                  </a:cubicBezTo>
                  <a:close/>
                  <a:moveTo>
                    <a:pt x="3442" y="386"/>
                  </a:moveTo>
                  <a:cubicBezTo>
                    <a:pt x="3085" y="777"/>
                    <a:pt x="2798" y="1439"/>
                    <a:pt x="2625" y="2273"/>
                  </a:cubicBezTo>
                  <a:cubicBezTo>
                    <a:pt x="1848" y="2141"/>
                    <a:pt x="1353" y="1940"/>
                    <a:pt x="1123" y="1836"/>
                  </a:cubicBezTo>
                  <a:cubicBezTo>
                    <a:pt x="1687" y="1094"/>
                    <a:pt x="2498" y="570"/>
                    <a:pt x="3442" y="386"/>
                  </a:cubicBezTo>
                  <a:close/>
                  <a:moveTo>
                    <a:pt x="1117" y="6526"/>
                  </a:moveTo>
                  <a:cubicBezTo>
                    <a:pt x="1347" y="6417"/>
                    <a:pt x="1842" y="6215"/>
                    <a:pt x="2619" y="6083"/>
                  </a:cubicBezTo>
                  <a:cubicBezTo>
                    <a:pt x="2792" y="6912"/>
                    <a:pt x="3080" y="7573"/>
                    <a:pt x="3431" y="7971"/>
                  </a:cubicBezTo>
                  <a:cubicBezTo>
                    <a:pt x="2498" y="7775"/>
                    <a:pt x="1687" y="7251"/>
                    <a:pt x="1117" y="6526"/>
                  </a:cubicBezTo>
                  <a:close/>
                  <a:moveTo>
                    <a:pt x="4927" y="7965"/>
                  </a:moveTo>
                  <a:cubicBezTo>
                    <a:pt x="5284" y="7573"/>
                    <a:pt x="5571" y="6912"/>
                    <a:pt x="5744" y="6077"/>
                  </a:cubicBezTo>
                  <a:cubicBezTo>
                    <a:pt x="6521" y="6204"/>
                    <a:pt x="7016" y="6411"/>
                    <a:pt x="7246" y="6515"/>
                  </a:cubicBezTo>
                  <a:cubicBezTo>
                    <a:pt x="6682" y="7251"/>
                    <a:pt x="5865" y="7775"/>
                    <a:pt x="4927" y="796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g2e08770676c_0_38"/>
            <p:cNvSpPr/>
            <p:nvPr/>
          </p:nvSpPr>
          <p:spPr>
            <a:xfrm>
              <a:off x="7458455" y="1867648"/>
              <a:ext cx="507993" cy="508381"/>
            </a:xfrm>
            <a:custGeom>
              <a:avLst/>
              <a:gdLst/>
              <a:ahLst/>
              <a:cxnLst/>
              <a:rect l="l" t="t" r="r" b="b"/>
              <a:pathLst>
                <a:path w="9795" h="9802" extrusionOk="0">
                  <a:moveTo>
                    <a:pt x="4897" y="1"/>
                  </a:moveTo>
                  <a:cubicBezTo>
                    <a:pt x="2198" y="1"/>
                    <a:pt x="0" y="2193"/>
                    <a:pt x="0" y="4898"/>
                  </a:cubicBezTo>
                  <a:cubicBezTo>
                    <a:pt x="0" y="7603"/>
                    <a:pt x="2193" y="9801"/>
                    <a:pt x="4897" y="9801"/>
                  </a:cubicBezTo>
                  <a:cubicBezTo>
                    <a:pt x="7596" y="9801"/>
                    <a:pt x="9795" y="7603"/>
                    <a:pt x="9795" y="4898"/>
                  </a:cubicBezTo>
                  <a:cubicBezTo>
                    <a:pt x="9795" y="2193"/>
                    <a:pt x="7602" y="1"/>
                    <a:pt x="4897" y="1"/>
                  </a:cubicBezTo>
                  <a:close/>
                  <a:moveTo>
                    <a:pt x="4897" y="9433"/>
                  </a:moveTo>
                  <a:cubicBezTo>
                    <a:pt x="4333" y="9433"/>
                    <a:pt x="3741" y="8541"/>
                    <a:pt x="3436" y="7085"/>
                  </a:cubicBezTo>
                  <a:cubicBezTo>
                    <a:pt x="3862" y="7027"/>
                    <a:pt x="4351" y="6993"/>
                    <a:pt x="4897" y="6993"/>
                  </a:cubicBezTo>
                  <a:cubicBezTo>
                    <a:pt x="5444" y="6993"/>
                    <a:pt x="5933" y="7027"/>
                    <a:pt x="6359" y="7085"/>
                  </a:cubicBezTo>
                  <a:cubicBezTo>
                    <a:pt x="6054" y="8541"/>
                    <a:pt x="5467" y="9433"/>
                    <a:pt x="4897" y="9433"/>
                  </a:cubicBezTo>
                  <a:close/>
                  <a:moveTo>
                    <a:pt x="4897" y="6619"/>
                  </a:moveTo>
                  <a:cubicBezTo>
                    <a:pt x="4322" y="6619"/>
                    <a:pt x="3810" y="6653"/>
                    <a:pt x="3367" y="6711"/>
                  </a:cubicBezTo>
                  <a:cubicBezTo>
                    <a:pt x="3286" y="6222"/>
                    <a:pt x="3234" y="5675"/>
                    <a:pt x="3223" y="5082"/>
                  </a:cubicBezTo>
                  <a:lnTo>
                    <a:pt x="6566" y="5082"/>
                  </a:lnTo>
                  <a:cubicBezTo>
                    <a:pt x="6561" y="5669"/>
                    <a:pt x="6509" y="6216"/>
                    <a:pt x="6422" y="6711"/>
                  </a:cubicBezTo>
                  <a:cubicBezTo>
                    <a:pt x="5985" y="6665"/>
                    <a:pt x="5473" y="6619"/>
                    <a:pt x="4897" y="6619"/>
                  </a:cubicBezTo>
                  <a:close/>
                  <a:moveTo>
                    <a:pt x="4897" y="375"/>
                  </a:moveTo>
                  <a:cubicBezTo>
                    <a:pt x="5456" y="375"/>
                    <a:pt x="6054" y="1267"/>
                    <a:pt x="6359" y="2723"/>
                  </a:cubicBezTo>
                  <a:cubicBezTo>
                    <a:pt x="5933" y="2780"/>
                    <a:pt x="5444" y="2815"/>
                    <a:pt x="4897" y="2815"/>
                  </a:cubicBezTo>
                  <a:cubicBezTo>
                    <a:pt x="4351" y="2815"/>
                    <a:pt x="3862" y="2780"/>
                    <a:pt x="3436" y="2723"/>
                  </a:cubicBezTo>
                  <a:cubicBezTo>
                    <a:pt x="3746" y="1261"/>
                    <a:pt x="4333" y="375"/>
                    <a:pt x="4897" y="375"/>
                  </a:cubicBezTo>
                  <a:close/>
                  <a:moveTo>
                    <a:pt x="4897" y="3183"/>
                  </a:moveTo>
                  <a:cubicBezTo>
                    <a:pt x="5473" y="3183"/>
                    <a:pt x="5985" y="3143"/>
                    <a:pt x="6428" y="3085"/>
                  </a:cubicBezTo>
                  <a:cubicBezTo>
                    <a:pt x="6509" y="3574"/>
                    <a:pt x="6561" y="4121"/>
                    <a:pt x="6572" y="4720"/>
                  </a:cubicBezTo>
                  <a:lnTo>
                    <a:pt x="3229" y="4720"/>
                  </a:lnTo>
                  <a:cubicBezTo>
                    <a:pt x="3234" y="4127"/>
                    <a:pt x="3286" y="3580"/>
                    <a:pt x="3372" y="3085"/>
                  </a:cubicBezTo>
                  <a:cubicBezTo>
                    <a:pt x="3810" y="3143"/>
                    <a:pt x="4322" y="3183"/>
                    <a:pt x="4897" y="3183"/>
                  </a:cubicBezTo>
                  <a:close/>
                  <a:moveTo>
                    <a:pt x="2860" y="4720"/>
                  </a:moveTo>
                  <a:lnTo>
                    <a:pt x="380" y="4720"/>
                  </a:lnTo>
                  <a:cubicBezTo>
                    <a:pt x="414" y="3891"/>
                    <a:pt x="673" y="3114"/>
                    <a:pt x="1094" y="2464"/>
                  </a:cubicBezTo>
                  <a:cubicBezTo>
                    <a:pt x="1364" y="2596"/>
                    <a:pt x="1991" y="2872"/>
                    <a:pt x="3004" y="3039"/>
                  </a:cubicBezTo>
                  <a:cubicBezTo>
                    <a:pt x="2918" y="3551"/>
                    <a:pt x="2866" y="4115"/>
                    <a:pt x="2860" y="4720"/>
                  </a:cubicBezTo>
                  <a:close/>
                  <a:moveTo>
                    <a:pt x="2860" y="5088"/>
                  </a:moveTo>
                  <a:cubicBezTo>
                    <a:pt x="2866" y="5686"/>
                    <a:pt x="2918" y="6250"/>
                    <a:pt x="3010" y="6768"/>
                  </a:cubicBezTo>
                  <a:cubicBezTo>
                    <a:pt x="1997" y="6935"/>
                    <a:pt x="1370" y="7211"/>
                    <a:pt x="1099" y="7344"/>
                  </a:cubicBezTo>
                  <a:cubicBezTo>
                    <a:pt x="673" y="6688"/>
                    <a:pt x="414" y="5917"/>
                    <a:pt x="386" y="5088"/>
                  </a:cubicBezTo>
                  <a:close/>
                  <a:moveTo>
                    <a:pt x="6940" y="5088"/>
                  </a:moveTo>
                  <a:lnTo>
                    <a:pt x="9421" y="5088"/>
                  </a:lnTo>
                  <a:cubicBezTo>
                    <a:pt x="9386" y="5917"/>
                    <a:pt x="9127" y="6694"/>
                    <a:pt x="8707" y="7344"/>
                  </a:cubicBezTo>
                  <a:cubicBezTo>
                    <a:pt x="8437" y="7211"/>
                    <a:pt x="7809" y="6935"/>
                    <a:pt x="6797" y="6768"/>
                  </a:cubicBezTo>
                  <a:cubicBezTo>
                    <a:pt x="6883" y="6250"/>
                    <a:pt x="6935" y="5686"/>
                    <a:pt x="6940" y="5088"/>
                  </a:cubicBezTo>
                  <a:close/>
                  <a:moveTo>
                    <a:pt x="6940" y="4720"/>
                  </a:moveTo>
                  <a:cubicBezTo>
                    <a:pt x="6935" y="4121"/>
                    <a:pt x="6883" y="3557"/>
                    <a:pt x="6791" y="3039"/>
                  </a:cubicBezTo>
                  <a:cubicBezTo>
                    <a:pt x="7804" y="2872"/>
                    <a:pt x="8431" y="2596"/>
                    <a:pt x="8701" y="2464"/>
                  </a:cubicBezTo>
                  <a:cubicBezTo>
                    <a:pt x="9127" y="3114"/>
                    <a:pt x="9386" y="3891"/>
                    <a:pt x="9415" y="4720"/>
                  </a:cubicBezTo>
                  <a:close/>
                  <a:moveTo>
                    <a:pt x="8494" y="2153"/>
                  </a:moveTo>
                  <a:cubicBezTo>
                    <a:pt x="8218" y="2280"/>
                    <a:pt x="7637" y="2521"/>
                    <a:pt x="6722" y="2671"/>
                  </a:cubicBezTo>
                  <a:cubicBezTo>
                    <a:pt x="6520" y="1698"/>
                    <a:pt x="6187" y="921"/>
                    <a:pt x="5772" y="461"/>
                  </a:cubicBezTo>
                  <a:cubicBezTo>
                    <a:pt x="6877" y="674"/>
                    <a:pt x="7832" y="1290"/>
                    <a:pt x="8494" y="2153"/>
                  </a:cubicBezTo>
                  <a:close/>
                  <a:moveTo>
                    <a:pt x="4028" y="461"/>
                  </a:moveTo>
                  <a:cubicBezTo>
                    <a:pt x="3614" y="921"/>
                    <a:pt x="3280" y="1698"/>
                    <a:pt x="3079" y="2671"/>
                  </a:cubicBezTo>
                  <a:cubicBezTo>
                    <a:pt x="2164" y="2516"/>
                    <a:pt x="1583" y="2280"/>
                    <a:pt x="1306" y="2153"/>
                  </a:cubicBezTo>
                  <a:cubicBezTo>
                    <a:pt x="1968" y="1290"/>
                    <a:pt x="2924" y="674"/>
                    <a:pt x="4028" y="461"/>
                  </a:cubicBezTo>
                  <a:close/>
                  <a:moveTo>
                    <a:pt x="1306" y="7655"/>
                  </a:moveTo>
                  <a:cubicBezTo>
                    <a:pt x="1583" y="7528"/>
                    <a:pt x="2164" y="7286"/>
                    <a:pt x="3079" y="7137"/>
                  </a:cubicBezTo>
                  <a:cubicBezTo>
                    <a:pt x="3280" y="8109"/>
                    <a:pt x="3614" y="8886"/>
                    <a:pt x="4028" y="9346"/>
                  </a:cubicBezTo>
                  <a:cubicBezTo>
                    <a:pt x="2924" y="9128"/>
                    <a:pt x="1968" y="8512"/>
                    <a:pt x="1306" y="7655"/>
                  </a:cubicBezTo>
                  <a:close/>
                  <a:moveTo>
                    <a:pt x="5772" y="9346"/>
                  </a:moveTo>
                  <a:cubicBezTo>
                    <a:pt x="6187" y="8886"/>
                    <a:pt x="6520" y="8109"/>
                    <a:pt x="6722" y="7137"/>
                  </a:cubicBezTo>
                  <a:cubicBezTo>
                    <a:pt x="7637" y="7286"/>
                    <a:pt x="8218" y="7528"/>
                    <a:pt x="8494" y="7655"/>
                  </a:cubicBezTo>
                  <a:cubicBezTo>
                    <a:pt x="7832" y="8512"/>
                    <a:pt x="6877" y="9128"/>
                    <a:pt x="5772" y="9346"/>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g2e08770676c_0_38"/>
            <p:cNvSpPr/>
            <p:nvPr/>
          </p:nvSpPr>
          <p:spPr>
            <a:xfrm>
              <a:off x="6152662" y="1867648"/>
              <a:ext cx="353754" cy="450759"/>
            </a:xfrm>
            <a:custGeom>
              <a:avLst/>
              <a:gdLst/>
              <a:ahLst/>
              <a:cxnLst/>
              <a:rect l="l" t="t" r="r" b="b"/>
              <a:pathLst>
                <a:path w="6821" h="8691" extrusionOk="0">
                  <a:moveTo>
                    <a:pt x="6164" y="3540"/>
                  </a:moveTo>
                  <a:lnTo>
                    <a:pt x="5830" y="3540"/>
                  </a:lnTo>
                  <a:lnTo>
                    <a:pt x="5830" y="2418"/>
                  </a:lnTo>
                  <a:cubicBezTo>
                    <a:pt x="5830" y="1077"/>
                    <a:pt x="4748" y="1"/>
                    <a:pt x="3413" y="1"/>
                  </a:cubicBezTo>
                  <a:cubicBezTo>
                    <a:pt x="2078" y="1"/>
                    <a:pt x="991" y="1088"/>
                    <a:pt x="991" y="2418"/>
                  </a:cubicBezTo>
                  <a:lnTo>
                    <a:pt x="991" y="3540"/>
                  </a:lnTo>
                  <a:lnTo>
                    <a:pt x="663" y="3540"/>
                  </a:lnTo>
                  <a:cubicBezTo>
                    <a:pt x="294" y="3540"/>
                    <a:pt x="1" y="3833"/>
                    <a:pt x="1" y="4202"/>
                  </a:cubicBezTo>
                  <a:lnTo>
                    <a:pt x="1" y="8029"/>
                  </a:lnTo>
                  <a:cubicBezTo>
                    <a:pt x="1" y="8397"/>
                    <a:pt x="294" y="8690"/>
                    <a:pt x="663" y="8690"/>
                  </a:cubicBezTo>
                  <a:lnTo>
                    <a:pt x="6158" y="8690"/>
                  </a:lnTo>
                  <a:cubicBezTo>
                    <a:pt x="6521" y="8690"/>
                    <a:pt x="6820" y="8397"/>
                    <a:pt x="6820" y="8029"/>
                  </a:cubicBezTo>
                  <a:lnTo>
                    <a:pt x="6820" y="4202"/>
                  </a:lnTo>
                  <a:cubicBezTo>
                    <a:pt x="6820" y="3833"/>
                    <a:pt x="6521" y="3540"/>
                    <a:pt x="6164" y="3540"/>
                  </a:cubicBezTo>
                  <a:close/>
                  <a:moveTo>
                    <a:pt x="1273" y="2418"/>
                  </a:moveTo>
                  <a:cubicBezTo>
                    <a:pt x="1273" y="1238"/>
                    <a:pt x="2234" y="277"/>
                    <a:pt x="3413" y="277"/>
                  </a:cubicBezTo>
                  <a:cubicBezTo>
                    <a:pt x="4593" y="277"/>
                    <a:pt x="5560" y="1238"/>
                    <a:pt x="5560" y="2418"/>
                  </a:cubicBezTo>
                  <a:lnTo>
                    <a:pt x="5560" y="3540"/>
                  </a:lnTo>
                  <a:lnTo>
                    <a:pt x="4818" y="3540"/>
                  </a:lnTo>
                  <a:lnTo>
                    <a:pt x="4818" y="2418"/>
                  </a:lnTo>
                  <a:cubicBezTo>
                    <a:pt x="4818" y="1647"/>
                    <a:pt x="4190" y="1014"/>
                    <a:pt x="3413" y="1014"/>
                  </a:cubicBezTo>
                  <a:cubicBezTo>
                    <a:pt x="2636" y="1014"/>
                    <a:pt x="2015" y="1641"/>
                    <a:pt x="2015" y="2418"/>
                  </a:cubicBezTo>
                  <a:lnTo>
                    <a:pt x="2015" y="3540"/>
                  </a:lnTo>
                  <a:lnTo>
                    <a:pt x="1273" y="3540"/>
                  </a:lnTo>
                  <a:close/>
                  <a:moveTo>
                    <a:pt x="4536" y="3540"/>
                  </a:moveTo>
                  <a:lnTo>
                    <a:pt x="2285" y="3540"/>
                  </a:lnTo>
                  <a:lnTo>
                    <a:pt x="2285" y="2418"/>
                  </a:lnTo>
                  <a:cubicBezTo>
                    <a:pt x="2285" y="1796"/>
                    <a:pt x="2792" y="1290"/>
                    <a:pt x="3413" y="1290"/>
                  </a:cubicBezTo>
                  <a:cubicBezTo>
                    <a:pt x="4041" y="1290"/>
                    <a:pt x="4541" y="1790"/>
                    <a:pt x="4541" y="2418"/>
                  </a:cubicBezTo>
                  <a:lnTo>
                    <a:pt x="4541" y="3540"/>
                  </a:lnTo>
                  <a:close/>
                  <a:moveTo>
                    <a:pt x="6544" y="8029"/>
                  </a:moveTo>
                  <a:cubicBezTo>
                    <a:pt x="6544" y="8236"/>
                    <a:pt x="6371" y="8408"/>
                    <a:pt x="6164" y="8408"/>
                  </a:cubicBezTo>
                  <a:lnTo>
                    <a:pt x="663" y="8408"/>
                  </a:lnTo>
                  <a:cubicBezTo>
                    <a:pt x="450" y="8408"/>
                    <a:pt x="277" y="8236"/>
                    <a:pt x="277" y="8029"/>
                  </a:cubicBezTo>
                  <a:lnTo>
                    <a:pt x="277" y="4202"/>
                  </a:lnTo>
                  <a:cubicBezTo>
                    <a:pt x="277" y="3995"/>
                    <a:pt x="450" y="3822"/>
                    <a:pt x="663" y="3822"/>
                  </a:cubicBezTo>
                  <a:lnTo>
                    <a:pt x="991" y="3822"/>
                  </a:lnTo>
                  <a:lnTo>
                    <a:pt x="2285" y="3822"/>
                  </a:lnTo>
                  <a:lnTo>
                    <a:pt x="4536" y="3822"/>
                  </a:lnTo>
                  <a:lnTo>
                    <a:pt x="5830" y="3822"/>
                  </a:lnTo>
                  <a:lnTo>
                    <a:pt x="6164" y="3822"/>
                  </a:lnTo>
                  <a:cubicBezTo>
                    <a:pt x="6371" y="3822"/>
                    <a:pt x="6544" y="3995"/>
                    <a:pt x="6544" y="4202"/>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g2e08770676c_0_38"/>
            <p:cNvSpPr/>
            <p:nvPr/>
          </p:nvSpPr>
          <p:spPr>
            <a:xfrm>
              <a:off x="6250267" y="2119858"/>
              <a:ext cx="168398" cy="128107"/>
            </a:xfrm>
            <a:custGeom>
              <a:avLst/>
              <a:gdLst/>
              <a:ahLst/>
              <a:cxnLst/>
              <a:rect l="l" t="t" r="r" b="b"/>
              <a:pathLst>
                <a:path w="3247" h="2470" extrusionOk="0">
                  <a:moveTo>
                    <a:pt x="3246" y="317"/>
                  </a:moveTo>
                  <a:lnTo>
                    <a:pt x="1491" y="2469"/>
                  </a:lnTo>
                  <a:lnTo>
                    <a:pt x="1" y="1013"/>
                  </a:lnTo>
                  <a:lnTo>
                    <a:pt x="340" y="662"/>
                  </a:lnTo>
                  <a:lnTo>
                    <a:pt x="1445" y="1744"/>
                  </a:lnTo>
                  <a:lnTo>
                    <a:pt x="286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g2e08770676c_0_38"/>
            <p:cNvSpPr/>
            <p:nvPr/>
          </p:nvSpPr>
          <p:spPr>
            <a:xfrm>
              <a:off x="7858367" y="3112569"/>
              <a:ext cx="308945" cy="394018"/>
            </a:xfrm>
            <a:custGeom>
              <a:avLst/>
              <a:gdLst/>
              <a:ahLst/>
              <a:cxnLst/>
              <a:rect l="l" t="t" r="r" b="b"/>
              <a:pathLst>
                <a:path w="5957" h="7597" extrusionOk="0">
                  <a:moveTo>
                    <a:pt x="5381" y="3102"/>
                  </a:moveTo>
                  <a:lnTo>
                    <a:pt x="5094" y="3102"/>
                  </a:lnTo>
                  <a:lnTo>
                    <a:pt x="5094" y="2118"/>
                  </a:lnTo>
                  <a:cubicBezTo>
                    <a:pt x="5094" y="950"/>
                    <a:pt x="4144" y="0"/>
                    <a:pt x="2976" y="0"/>
                  </a:cubicBezTo>
                  <a:cubicBezTo>
                    <a:pt x="1813" y="0"/>
                    <a:pt x="864" y="950"/>
                    <a:pt x="864" y="2118"/>
                  </a:cubicBezTo>
                  <a:lnTo>
                    <a:pt x="864" y="3102"/>
                  </a:lnTo>
                  <a:lnTo>
                    <a:pt x="576" y="3102"/>
                  </a:lnTo>
                  <a:cubicBezTo>
                    <a:pt x="260" y="3102"/>
                    <a:pt x="1" y="3361"/>
                    <a:pt x="1" y="3677"/>
                  </a:cubicBezTo>
                  <a:lnTo>
                    <a:pt x="1" y="7021"/>
                  </a:lnTo>
                  <a:cubicBezTo>
                    <a:pt x="1" y="7337"/>
                    <a:pt x="260" y="7596"/>
                    <a:pt x="576" y="7596"/>
                  </a:cubicBezTo>
                  <a:lnTo>
                    <a:pt x="5370" y="7596"/>
                  </a:lnTo>
                  <a:cubicBezTo>
                    <a:pt x="5686" y="7596"/>
                    <a:pt x="5945" y="7337"/>
                    <a:pt x="5945" y="7021"/>
                  </a:cubicBezTo>
                  <a:lnTo>
                    <a:pt x="5945" y="3677"/>
                  </a:lnTo>
                  <a:cubicBezTo>
                    <a:pt x="5957" y="3361"/>
                    <a:pt x="5698" y="3102"/>
                    <a:pt x="5381" y="3102"/>
                  </a:cubicBezTo>
                  <a:close/>
                  <a:moveTo>
                    <a:pt x="1105" y="2124"/>
                  </a:moveTo>
                  <a:cubicBezTo>
                    <a:pt x="1105" y="1093"/>
                    <a:pt x="1946" y="253"/>
                    <a:pt x="2976" y="253"/>
                  </a:cubicBezTo>
                  <a:cubicBezTo>
                    <a:pt x="4006" y="253"/>
                    <a:pt x="4846" y="1093"/>
                    <a:pt x="4846" y="2124"/>
                  </a:cubicBezTo>
                  <a:lnTo>
                    <a:pt x="4846" y="3108"/>
                  </a:lnTo>
                  <a:lnTo>
                    <a:pt x="4202" y="3108"/>
                  </a:lnTo>
                  <a:lnTo>
                    <a:pt x="4202" y="2124"/>
                  </a:lnTo>
                  <a:cubicBezTo>
                    <a:pt x="4202" y="1450"/>
                    <a:pt x="3655" y="904"/>
                    <a:pt x="2976" y="904"/>
                  </a:cubicBezTo>
                  <a:cubicBezTo>
                    <a:pt x="2302" y="904"/>
                    <a:pt x="1756" y="1450"/>
                    <a:pt x="1756" y="2124"/>
                  </a:cubicBezTo>
                  <a:lnTo>
                    <a:pt x="1756" y="3108"/>
                  </a:lnTo>
                  <a:lnTo>
                    <a:pt x="1105" y="3108"/>
                  </a:lnTo>
                  <a:close/>
                  <a:moveTo>
                    <a:pt x="3960" y="3102"/>
                  </a:moveTo>
                  <a:lnTo>
                    <a:pt x="1997" y="3102"/>
                  </a:lnTo>
                  <a:lnTo>
                    <a:pt x="1997" y="2118"/>
                  </a:lnTo>
                  <a:cubicBezTo>
                    <a:pt x="1997" y="1577"/>
                    <a:pt x="2435" y="1128"/>
                    <a:pt x="2982" y="1128"/>
                  </a:cubicBezTo>
                  <a:cubicBezTo>
                    <a:pt x="3523" y="1128"/>
                    <a:pt x="3966" y="1571"/>
                    <a:pt x="3966" y="2118"/>
                  </a:cubicBezTo>
                  <a:lnTo>
                    <a:pt x="3966" y="3102"/>
                  </a:lnTo>
                  <a:close/>
                  <a:moveTo>
                    <a:pt x="5709" y="7021"/>
                  </a:moveTo>
                  <a:cubicBezTo>
                    <a:pt x="5709" y="7211"/>
                    <a:pt x="5560" y="7355"/>
                    <a:pt x="5381" y="7355"/>
                  </a:cubicBezTo>
                  <a:lnTo>
                    <a:pt x="582" y="7355"/>
                  </a:lnTo>
                  <a:cubicBezTo>
                    <a:pt x="392" y="7355"/>
                    <a:pt x="248" y="7205"/>
                    <a:pt x="248" y="7021"/>
                  </a:cubicBezTo>
                  <a:lnTo>
                    <a:pt x="248" y="3677"/>
                  </a:lnTo>
                  <a:cubicBezTo>
                    <a:pt x="248" y="3487"/>
                    <a:pt x="403" y="3344"/>
                    <a:pt x="582" y="3344"/>
                  </a:cubicBezTo>
                  <a:lnTo>
                    <a:pt x="870" y="3344"/>
                  </a:lnTo>
                  <a:lnTo>
                    <a:pt x="1997" y="3344"/>
                  </a:lnTo>
                  <a:lnTo>
                    <a:pt x="3960" y="3344"/>
                  </a:lnTo>
                  <a:lnTo>
                    <a:pt x="5094" y="3344"/>
                  </a:lnTo>
                  <a:lnTo>
                    <a:pt x="5381" y="3344"/>
                  </a:lnTo>
                  <a:cubicBezTo>
                    <a:pt x="5565" y="3344"/>
                    <a:pt x="5709" y="3499"/>
                    <a:pt x="5709" y="367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g2e08770676c_0_38"/>
            <p:cNvSpPr/>
            <p:nvPr/>
          </p:nvSpPr>
          <p:spPr>
            <a:xfrm>
              <a:off x="7943421" y="3334024"/>
              <a:ext cx="146926" cy="111043"/>
            </a:xfrm>
            <a:custGeom>
              <a:avLst/>
              <a:gdLst/>
              <a:ahLst/>
              <a:cxnLst/>
              <a:rect l="l" t="t" r="r" b="b"/>
              <a:pathLst>
                <a:path w="2833" h="2141" extrusionOk="0">
                  <a:moveTo>
                    <a:pt x="2832" y="265"/>
                  </a:moveTo>
                  <a:lnTo>
                    <a:pt x="1301" y="2141"/>
                  </a:lnTo>
                  <a:lnTo>
                    <a:pt x="1" y="875"/>
                  </a:lnTo>
                  <a:lnTo>
                    <a:pt x="294" y="576"/>
                  </a:lnTo>
                  <a:lnTo>
                    <a:pt x="1255" y="1514"/>
                  </a:lnTo>
                  <a:lnTo>
                    <a:pt x="24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g2e08770676c_0_38"/>
            <p:cNvSpPr/>
            <p:nvPr/>
          </p:nvSpPr>
          <p:spPr>
            <a:xfrm>
              <a:off x="6230248" y="1924386"/>
              <a:ext cx="1742165" cy="1871756"/>
            </a:xfrm>
            <a:custGeom>
              <a:avLst/>
              <a:gdLst/>
              <a:ahLst/>
              <a:cxnLst/>
              <a:rect l="l" t="t" r="r" b="b"/>
              <a:pathLst>
                <a:path w="33592" h="36089" extrusionOk="0">
                  <a:moveTo>
                    <a:pt x="16794" y="0"/>
                  </a:moveTo>
                  <a:cubicBezTo>
                    <a:pt x="9928" y="351"/>
                    <a:pt x="4075" y="5059"/>
                    <a:pt x="1" y="9426"/>
                  </a:cubicBezTo>
                  <a:cubicBezTo>
                    <a:pt x="1" y="34604"/>
                    <a:pt x="16794" y="36089"/>
                    <a:pt x="16794" y="36089"/>
                  </a:cubicBezTo>
                  <a:cubicBezTo>
                    <a:pt x="16794" y="36089"/>
                    <a:pt x="33592" y="34604"/>
                    <a:pt x="33592" y="9426"/>
                  </a:cubicBezTo>
                  <a:cubicBezTo>
                    <a:pt x="29512" y="5059"/>
                    <a:pt x="23665" y="351"/>
                    <a:pt x="1679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g2e08770676c_0_38"/>
            <p:cNvSpPr/>
            <p:nvPr/>
          </p:nvSpPr>
          <p:spPr>
            <a:xfrm>
              <a:off x="6250267" y="1946428"/>
              <a:ext cx="1702179" cy="1828241"/>
            </a:xfrm>
            <a:custGeom>
              <a:avLst/>
              <a:gdLst/>
              <a:ahLst/>
              <a:cxnLst/>
              <a:rect l="l" t="t" r="r" b="b"/>
              <a:pathLst>
                <a:path w="32821" h="35250" extrusionOk="0">
                  <a:moveTo>
                    <a:pt x="16408" y="1"/>
                  </a:moveTo>
                  <a:cubicBezTo>
                    <a:pt x="9697" y="346"/>
                    <a:pt x="3989" y="4933"/>
                    <a:pt x="1" y="9209"/>
                  </a:cubicBezTo>
                  <a:cubicBezTo>
                    <a:pt x="1" y="33793"/>
                    <a:pt x="16408" y="35249"/>
                    <a:pt x="16408" y="35249"/>
                  </a:cubicBezTo>
                  <a:cubicBezTo>
                    <a:pt x="16408" y="35249"/>
                    <a:pt x="32820" y="33793"/>
                    <a:pt x="32820" y="9209"/>
                  </a:cubicBezTo>
                  <a:cubicBezTo>
                    <a:pt x="28826" y="4933"/>
                    <a:pt x="23112" y="340"/>
                    <a:pt x="1640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g2e08770676c_0_38"/>
            <p:cNvSpPr/>
            <p:nvPr/>
          </p:nvSpPr>
          <p:spPr>
            <a:xfrm>
              <a:off x="6269975" y="1967640"/>
              <a:ext cx="1662452" cy="1785816"/>
            </a:xfrm>
            <a:custGeom>
              <a:avLst/>
              <a:gdLst/>
              <a:ahLst/>
              <a:cxnLst/>
              <a:rect l="l" t="t" r="r" b="b"/>
              <a:pathLst>
                <a:path w="32055" h="34432" extrusionOk="0">
                  <a:moveTo>
                    <a:pt x="16028" y="1"/>
                  </a:moveTo>
                  <a:cubicBezTo>
                    <a:pt x="9479" y="334"/>
                    <a:pt x="3896" y="4823"/>
                    <a:pt x="0" y="8995"/>
                  </a:cubicBezTo>
                  <a:cubicBezTo>
                    <a:pt x="0" y="33010"/>
                    <a:pt x="16028" y="34432"/>
                    <a:pt x="16028" y="34432"/>
                  </a:cubicBezTo>
                  <a:cubicBezTo>
                    <a:pt x="16028" y="34432"/>
                    <a:pt x="32055" y="33004"/>
                    <a:pt x="32055" y="8995"/>
                  </a:cubicBezTo>
                  <a:cubicBezTo>
                    <a:pt x="28159" y="4823"/>
                    <a:pt x="22582" y="329"/>
                    <a:pt x="160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g2e08770676c_0_38"/>
            <p:cNvSpPr/>
            <p:nvPr/>
          </p:nvSpPr>
          <p:spPr>
            <a:xfrm>
              <a:off x="6329669" y="2031535"/>
              <a:ext cx="1543065" cy="1657761"/>
            </a:xfrm>
            <a:custGeom>
              <a:avLst/>
              <a:gdLst/>
              <a:ahLst/>
              <a:cxnLst/>
              <a:rect l="l" t="t" r="r" b="b"/>
              <a:pathLst>
                <a:path w="29753" h="31963" extrusionOk="0">
                  <a:moveTo>
                    <a:pt x="14877" y="0"/>
                  </a:moveTo>
                  <a:cubicBezTo>
                    <a:pt x="8794" y="311"/>
                    <a:pt x="3614" y="4472"/>
                    <a:pt x="0" y="8345"/>
                  </a:cubicBezTo>
                  <a:cubicBezTo>
                    <a:pt x="0" y="30644"/>
                    <a:pt x="14877" y="31962"/>
                    <a:pt x="14877" y="31962"/>
                  </a:cubicBezTo>
                  <a:cubicBezTo>
                    <a:pt x="14877" y="31962"/>
                    <a:pt x="29753" y="30644"/>
                    <a:pt x="29753" y="8345"/>
                  </a:cubicBezTo>
                  <a:cubicBezTo>
                    <a:pt x="26139" y="4483"/>
                    <a:pt x="20959" y="311"/>
                    <a:pt x="1487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g2e08770676c_0_38"/>
            <p:cNvSpPr/>
            <p:nvPr/>
          </p:nvSpPr>
          <p:spPr>
            <a:xfrm>
              <a:off x="6349947" y="2053577"/>
              <a:ext cx="1502820" cy="1613935"/>
            </a:xfrm>
            <a:custGeom>
              <a:avLst/>
              <a:gdLst/>
              <a:ahLst/>
              <a:cxnLst/>
              <a:rect l="l" t="t" r="r" b="b"/>
              <a:pathLst>
                <a:path w="28977" h="31118" extrusionOk="0">
                  <a:moveTo>
                    <a:pt x="14486" y="1"/>
                  </a:moveTo>
                  <a:cubicBezTo>
                    <a:pt x="8570" y="300"/>
                    <a:pt x="3523" y="4357"/>
                    <a:pt x="1" y="8127"/>
                  </a:cubicBezTo>
                  <a:cubicBezTo>
                    <a:pt x="1" y="29840"/>
                    <a:pt x="14486" y="31117"/>
                    <a:pt x="14486" y="31117"/>
                  </a:cubicBezTo>
                  <a:cubicBezTo>
                    <a:pt x="14486" y="31117"/>
                    <a:pt x="28976" y="29828"/>
                    <a:pt x="28976" y="8127"/>
                  </a:cubicBezTo>
                  <a:cubicBezTo>
                    <a:pt x="25449" y="4357"/>
                    <a:pt x="20407" y="300"/>
                    <a:pt x="144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g2e08770676c_0_38"/>
            <p:cNvSpPr/>
            <p:nvPr/>
          </p:nvSpPr>
          <p:spPr>
            <a:xfrm>
              <a:off x="6386359" y="2092683"/>
              <a:ext cx="716975" cy="1535723"/>
            </a:xfrm>
            <a:custGeom>
              <a:avLst/>
              <a:gdLst/>
              <a:ahLst/>
              <a:cxnLst/>
              <a:rect l="l" t="t" r="r" b="b"/>
              <a:pathLst>
                <a:path w="13784" h="29610" extrusionOk="0">
                  <a:moveTo>
                    <a:pt x="13784" y="29609"/>
                  </a:moveTo>
                  <a:lnTo>
                    <a:pt x="13784" y="1"/>
                  </a:lnTo>
                  <a:cubicBezTo>
                    <a:pt x="8155" y="289"/>
                    <a:pt x="3356" y="4144"/>
                    <a:pt x="12" y="7735"/>
                  </a:cubicBezTo>
                  <a:cubicBezTo>
                    <a:pt x="1" y="28384"/>
                    <a:pt x="13784" y="29609"/>
                    <a:pt x="13784" y="29609"/>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g2e08770676c_0_38"/>
            <p:cNvSpPr/>
            <p:nvPr/>
          </p:nvSpPr>
          <p:spPr>
            <a:xfrm>
              <a:off x="7098763" y="2092683"/>
              <a:ext cx="716973" cy="1535723"/>
            </a:xfrm>
            <a:custGeom>
              <a:avLst/>
              <a:gdLst/>
              <a:ahLst/>
              <a:cxnLst/>
              <a:rect l="l" t="t" r="r" b="b"/>
              <a:pathLst>
                <a:path w="13778" h="29610" extrusionOk="0">
                  <a:moveTo>
                    <a:pt x="1" y="29609"/>
                  </a:moveTo>
                  <a:lnTo>
                    <a:pt x="1" y="1"/>
                  </a:lnTo>
                  <a:cubicBezTo>
                    <a:pt x="5635" y="289"/>
                    <a:pt x="10434" y="4144"/>
                    <a:pt x="13778" y="7735"/>
                  </a:cubicBezTo>
                  <a:cubicBezTo>
                    <a:pt x="13778" y="28384"/>
                    <a:pt x="1" y="29609"/>
                    <a:pt x="1" y="29609"/>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g2e08770676c_0_38"/>
            <p:cNvSpPr/>
            <p:nvPr/>
          </p:nvSpPr>
          <p:spPr>
            <a:xfrm>
              <a:off x="6799128" y="2718254"/>
              <a:ext cx="604146" cy="491058"/>
            </a:xfrm>
            <a:custGeom>
              <a:avLst/>
              <a:gdLst/>
              <a:ahLst/>
              <a:cxnLst/>
              <a:rect l="l" t="t" r="r" b="b"/>
              <a:pathLst>
                <a:path w="11649" h="9468" extrusionOk="0">
                  <a:moveTo>
                    <a:pt x="10860" y="9468"/>
                  </a:moveTo>
                  <a:lnTo>
                    <a:pt x="783" y="9468"/>
                  </a:lnTo>
                  <a:cubicBezTo>
                    <a:pt x="352" y="9468"/>
                    <a:pt x="1" y="9117"/>
                    <a:pt x="1" y="8685"/>
                  </a:cubicBezTo>
                  <a:lnTo>
                    <a:pt x="1" y="784"/>
                  </a:lnTo>
                  <a:cubicBezTo>
                    <a:pt x="1" y="352"/>
                    <a:pt x="352" y="1"/>
                    <a:pt x="783" y="1"/>
                  </a:cubicBezTo>
                  <a:lnTo>
                    <a:pt x="10860" y="1"/>
                  </a:lnTo>
                  <a:cubicBezTo>
                    <a:pt x="11292" y="1"/>
                    <a:pt x="11648" y="352"/>
                    <a:pt x="11648" y="784"/>
                  </a:cubicBezTo>
                  <a:lnTo>
                    <a:pt x="11648" y="8685"/>
                  </a:lnTo>
                  <a:cubicBezTo>
                    <a:pt x="11648" y="9117"/>
                    <a:pt x="11292" y="9468"/>
                    <a:pt x="10860" y="946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g2e08770676c_0_38"/>
            <p:cNvSpPr/>
            <p:nvPr/>
          </p:nvSpPr>
          <p:spPr>
            <a:xfrm>
              <a:off x="6835276" y="2747816"/>
              <a:ext cx="532161" cy="432243"/>
            </a:xfrm>
            <a:custGeom>
              <a:avLst/>
              <a:gdLst/>
              <a:ahLst/>
              <a:cxnLst/>
              <a:rect l="l" t="t" r="r" b="b"/>
              <a:pathLst>
                <a:path w="10261" h="8334" extrusionOk="0">
                  <a:moveTo>
                    <a:pt x="9570" y="8334"/>
                  </a:moveTo>
                  <a:lnTo>
                    <a:pt x="691" y="8334"/>
                  </a:lnTo>
                  <a:cubicBezTo>
                    <a:pt x="311" y="8334"/>
                    <a:pt x="0" y="8029"/>
                    <a:pt x="0" y="7643"/>
                  </a:cubicBezTo>
                  <a:lnTo>
                    <a:pt x="0" y="691"/>
                  </a:lnTo>
                  <a:cubicBezTo>
                    <a:pt x="0" y="306"/>
                    <a:pt x="311" y="1"/>
                    <a:pt x="691" y="1"/>
                  </a:cubicBezTo>
                  <a:lnTo>
                    <a:pt x="9570" y="1"/>
                  </a:lnTo>
                  <a:cubicBezTo>
                    <a:pt x="9950" y="1"/>
                    <a:pt x="10261" y="306"/>
                    <a:pt x="10261" y="691"/>
                  </a:cubicBezTo>
                  <a:lnTo>
                    <a:pt x="10261" y="7643"/>
                  </a:lnTo>
                  <a:cubicBezTo>
                    <a:pt x="10249" y="8029"/>
                    <a:pt x="9950" y="8334"/>
                    <a:pt x="9570" y="833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g2e08770676c_0_38"/>
            <p:cNvSpPr/>
            <p:nvPr/>
          </p:nvSpPr>
          <p:spPr>
            <a:xfrm>
              <a:off x="6900623" y="2421027"/>
              <a:ext cx="402972" cy="297290"/>
            </a:xfrm>
            <a:custGeom>
              <a:avLst/>
              <a:gdLst/>
              <a:ahLst/>
              <a:cxnLst/>
              <a:rect l="l" t="t" r="r" b="b"/>
              <a:pathLst>
                <a:path w="7770" h="5732" extrusionOk="0">
                  <a:moveTo>
                    <a:pt x="7752" y="5732"/>
                  </a:moveTo>
                  <a:lnTo>
                    <a:pt x="6308" y="5732"/>
                  </a:lnTo>
                  <a:lnTo>
                    <a:pt x="6308" y="3885"/>
                  </a:lnTo>
                  <a:cubicBezTo>
                    <a:pt x="6308" y="2538"/>
                    <a:pt x="5214" y="1450"/>
                    <a:pt x="3879" y="1450"/>
                  </a:cubicBezTo>
                  <a:cubicBezTo>
                    <a:pt x="2532" y="1450"/>
                    <a:pt x="1445" y="2544"/>
                    <a:pt x="1445" y="3885"/>
                  </a:cubicBezTo>
                  <a:lnTo>
                    <a:pt x="1445" y="5732"/>
                  </a:lnTo>
                  <a:lnTo>
                    <a:pt x="0" y="5732"/>
                  </a:lnTo>
                  <a:lnTo>
                    <a:pt x="0" y="3885"/>
                  </a:lnTo>
                  <a:cubicBezTo>
                    <a:pt x="0" y="1738"/>
                    <a:pt x="1738" y="0"/>
                    <a:pt x="3885" y="0"/>
                  </a:cubicBezTo>
                  <a:cubicBezTo>
                    <a:pt x="6026" y="0"/>
                    <a:pt x="7769" y="1738"/>
                    <a:pt x="7769" y="3885"/>
                  </a:cubicBezTo>
                  <a:lnTo>
                    <a:pt x="7769" y="5732"/>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g2e08770676c_0_38"/>
            <p:cNvSpPr/>
            <p:nvPr/>
          </p:nvSpPr>
          <p:spPr>
            <a:xfrm>
              <a:off x="6954923" y="2836450"/>
              <a:ext cx="311642" cy="265393"/>
            </a:xfrm>
            <a:custGeom>
              <a:avLst/>
              <a:gdLst/>
              <a:ahLst/>
              <a:cxnLst/>
              <a:rect l="l" t="t" r="r" b="b"/>
              <a:pathLst>
                <a:path w="6009" h="5117" extrusionOk="0">
                  <a:moveTo>
                    <a:pt x="2694" y="5117"/>
                  </a:moveTo>
                  <a:lnTo>
                    <a:pt x="1" y="2637"/>
                  </a:lnTo>
                  <a:lnTo>
                    <a:pt x="1123" y="1422"/>
                  </a:lnTo>
                  <a:lnTo>
                    <a:pt x="2521" y="2706"/>
                  </a:lnTo>
                  <a:lnTo>
                    <a:pt x="4720" y="1"/>
                  </a:lnTo>
                  <a:lnTo>
                    <a:pt x="6009" y="105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g2e08770676c_0_38"/>
            <p:cNvSpPr/>
            <p:nvPr/>
          </p:nvSpPr>
          <p:spPr>
            <a:xfrm>
              <a:off x="7402340" y="2515314"/>
              <a:ext cx="493679" cy="493755"/>
            </a:xfrm>
            <a:custGeom>
              <a:avLst/>
              <a:gdLst/>
              <a:ahLst/>
              <a:cxnLst/>
              <a:rect l="l" t="t" r="r" b="b"/>
              <a:pathLst>
                <a:path w="9519" h="9520" extrusionOk="0">
                  <a:moveTo>
                    <a:pt x="9432" y="7689"/>
                  </a:moveTo>
                  <a:lnTo>
                    <a:pt x="7689" y="9433"/>
                  </a:lnTo>
                  <a:cubicBezTo>
                    <a:pt x="7602" y="9519"/>
                    <a:pt x="7458" y="9519"/>
                    <a:pt x="7366" y="9433"/>
                  </a:cubicBezTo>
                  <a:lnTo>
                    <a:pt x="4265" y="6331"/>
                  </a:lnTo>
                  <a:lnTo>
                    <a:pt x="3027" y="7994"/>
                  </a:lnTo>
                  <a:cubicBezTo>
                    <a:pt x="2981" y="8057"/>
                    <a:pt x="2895" y="8092"/>
                    <a:pt x="2814" y="8080"/>
                  </a:cubicBezTo>
                  <a:cubicBezTo>
                    <a:pt x="2728" y="8063"/>
                    <a:pt x="2665" y="8006"/>
                    <a:pt x="2636" y="7931"/>
                  </a:cubicBezTo>
                  <a:lnTo>
                    <a:pt x="29" y="317"/>
                  </a:lnTo>
                  <a:cubicBezTo>
                    <a:pt x="0" y="237"/>
                    <a:pt x="23" y="144"/>
                    <a:pt x="87" y="81"/>
                  </a:cubicBezTo>
                  <a:cubicBezTo>
                    <a:pt x="150" y="18"/>
                    <a:pt x="236" y="1"/>
                    <a:pt x="322" y="24"/>
                  </a:cubicBezTo>
                  <a:lnTo>
                    <a:pt x="7936" y="2636"/>
                  </a:lnTo>
                  <a:cubicBezTo>
                    <a:pt x="8017" y="2665"/>
                    <a:pt x="8074" y="2728"/>
                    <a:pt x="8086" y="2815"/>
                  </a:cubicBezTo>
                  <a:cubicBezTo>
                    <a:pt x="8103" y="2901"/>
                    <a:pt x="8063" y="2982"/>
                    <a:pt x="7999" y="3028"/>
                  </a:cubicBezTo>
                  <a:lnTo>
                    <a:pt x="6336" y="4265"/>
                  </a:lnTo>
                  <a:lnTo>
                    <a:pt x="9438" y="7367"/>
                  </a:lnTo>
                  <a:cubicBezTo>
                    <a:pt x="9519" y="7459"/>
                    <a:pt x="9519" y="7603"/>
                    <a:pt x="9432" y="7689"/>
                  </a:cubicBezTo>
                  <a:close/>
                  <a:moveTo>
                    <a:pt x="7533" y="8949"/>
                  </a:moveTo>
                  <a:lnTo>
                    <a:pt x="8949" y="7534"/>
                  </a:lnTo>
                  <a:lnTo>
                    <a:pt x="5818" y="4403"/>
                  </a:lnTo>
                  <a:cubicBezTo>
                    <a:pt x="5778" y="4357"/>
                    <a:pt x="5749" y="4294"/>
                    <a:pt x="5755" y="4225"/>
                  </a:cubicBezTo>
                  <a:cubicBezTo>
                    <a:pt x="5761" y="4161"/>
                    <a:pt x="5790" y="4092"/>
                    <a:pt x="5847" y="4058"/>
                  </a:cubicBezTo>
                  <a:lnTo>
                    <a:pt x="7372" y="2918"/>
                  </a:lnTo>
                  <a:lnTo>
                    <a:pt x="604" y="605"/>
                  </a:lnTo>
                  <a:lnTo>
                    <a:pt x="2918" y="7373"/>
                  </a:lnTo>
                  <a:lnTo>
                    <a:pt x="4057" y="5848"/>
                  </a:lnTo>
                  <a:cubicBezTo>
                    <a:pt x="4092" y="5796"/>
                    <a:pt x="4161" y="5761"/>
                    <a:pt x="4224" y="5755"/>
                  </a:cubicBezTo>
                  <a:cubicBezTo>
                    <a:pt x="4288" y="5750"/>
                    <a:pt x="4351" y="5778"/>
                    <a:pt x="4403" y="581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001" name="Google Shape;1001;g2e08770676c_0_38"/>
          <p:cNvCxnSpPr>
            <a:endCxn id="978" idx="3"/>
          </p:cNvCxnSpPr>
          <p:nvPr/>
        </p:nvCxnSpPr>
        <p:spPr>
          <a:xfrm rot="5400000">
            <a:off x="4194850" y="1254301"/>
            <a:ext cx="2828400" cy="300300"/>
          </a:xfrm>
          <a:prstGeom prst="bentConnector2">
            <a:avLst/>
          </a:prstGeom>
          <a:noFill/>
          <a:ln w="19050" cap="flat" cmpd="sng">
            <a:solidFill>
              <a:schemeClr val="lt2"/>
            </a:solidFill>
            <a:prstDash val="solid"/>
            <a:round/>
            <a:headEnd type="none" w="sm" len="sm"/>
            <a:tailEnd type="oval" w="med" len="med"/>
          </a:ln>
        </p:spPr>
      </p:cxnSp>
      <p:cxnSp>
        <p:nvCxnSpPr>
          <p:cNvPr id="1002" name="Google Shape;1002;g2e08770676c_0_38"/>
          <p:cNvCxnSpPr/>
          <p:nvPr/>
        </p:nvCxnSpPr>
        <p:spPr>
          <a:xfrm rot="5400000">
            <a:off x="4211200" y="870955"/>
            <a:ext cx="2655000" cy="145200"/>
          </a:xfrm>
          <a:prstGeom prst="bentConnector2">
            <a:avLst/>
          </a:prstGeom>
          <a:noFill/>
          <a:ln w="19050" cap="flat" cmpd="sng">
            <a:solidFill>
              <a:schemeClr val="lt2"/>
            </a:solidFill>
            <a:prstDash val="solid"/>
            <a:round/>
            <a:headEnd type="none" w="sm" len="sm"/>
            <a:tailEnd type="oval" w="med" len="med"/>
          </a:ln>
        </p:spPr>
      </p:cxnSp>
      <p:sp>
        <p:nvSpPr>
          <p:cNvPr id="1003" name="Google Shape;1003;g2e08770676c_0_38"/>
          <p:cNvSpPr/>
          <p:nvPr/>
        </p:nvSpPr>
        <p:spPr>
          <a:xfrm>
            <a:off x="652225" y="3460500"/>
            <a:ext cx="4887900" cy="812100"/>
          </a:xfrm>
          <a:prstGeom prst="rect">
            <a:avLst/>
          </a:prstGeom>
          <a:solidFill>
            <a:srgbClr val="F3F7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4" name="Google Shape;1004;g2e08770676c_0_38"/>
          <p:cNvSpPr/>
          <p:nvPr/>
        </p:nvSpPr>
        <p:spPr>
          <a:xfrm>
            <a:off x="1289541" y="3603177"/>
            <a:ext cx="67234" cy="124016"/>
          </a:xfrm>
          <a:custGeom>
            <a:avLst/>
            <a:gdLst/>
            <a:ahLst/>
            <a:cxnLst/>
            <a:rect l="l" t="t" r="r" b="b"/>
            <a:pathLst>
              <a:path w="4104" h="7570" extrusionOk="0">
                <a:moveTo>
                  <a:pt x="1" y="1"/>
                </a:moveTo>
                <a:lnTo>
                  <a:pt x="1" y="7569"/>
                </a:lnTo>
                <a:lnTo>
                  <a:pt x="4104" y="7569"/>
                </a:lnTo>
                <a:lnTo>
                  <a:pt x="41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g2e08770676c_0_38"/>
          <p:cNvSpPr/>
          <p:nvPr/>
        </p:nvSpPr>
        <p:spPr>
          <a:xfrm>
            <a:off x="1355262" y="3454795"/>
            <a:ext cx="396899" cy="316231"/>
          </a:xfrm>
          <a:custGeom>
            <a:avLst/>
            <a:gdLst/>
            <a:ahLst/>
            <a:cxnLst/>
            <a:rect l="l" t="t" r="r" b="b"/>
            <a:pathLst>
              <a:path w="24227" h="19303" extrusionOk="0">
                <a:moveTo>
                  <a:pt x="62" y="9059"/>
                </a:moveTo>
                <a:cubicBezTo>
                  <a:pt x="62" y="9059"/>
                  <a:pt x="5746" y="1034"/>
                  <a:pt x="16627" y="1"/>
                </a:cubicBezTo>
                <a:lnTo>
                  <a:pt x="16354" y="9089"/>
                </a:lnTo>
                <a:cubicBezTo>
                  <a:pt x="16323" y="10396"/>
                  <a:pt x="16688" y="11673"/>
                  <a:pt x="17478" y="12676"/>
                </a:cubicBezTo>
                <a:cubicBezTo>
                  <a:pt x="18542" y="13983"/>
                  <a:pt x="20579" y="15168"/>
                  <a:pt x="24226" y="14104"/>
                </a:cubicBezTo>
                <a:cubicBezTo>
                  <a:pt x="24226" y="14104"/>
                  <a:pt x="17843" y="17782"/>
                  <a:pt x="10183" y="18816"/>
                </a:cubicBezTo>
                <a:cubicBezTo>
                  <a:pt x="6657" y="19302"/>
                  <a:pt x="3040" y="18512"/>
                  <a:pt x="1" y="16627"/>
                </a:cubicBezTo>
                <a:lnTo>
                  <a:pt x="1" y="16627"/>
                </a:lnTo>
                <a:lnTo>
                  <a:pt x="1" y="9059"/>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g2e08770676c_0_38"/>
          <p:cNvSpPr/>
          <p:nvPr/>
        </p:nvSpPr>
        <p:spPr>
          <a:xfrm>
            <a:off x="1616511" y="3426914"/>
            <a:ext cx="314888" cy="265954"/>
          </a:xfrm>
          <a:custGeom>
            <a:avLst/>
            <a:gdLst/>
            <a:ahLst/>
            <a:cxnLst/>
            <a:rect l="l" t="t" r="r" b="b"/>
            <a:pathLst>
              <a:path w="19221" h="16234" extrusionOk="0">
                <a:moveTo>
                  <a:pt x="12838" y="1"/>
                </a:moveTo>
                <a:cubicBezTo>
                  <a:pt x="4509" y="548"/>
                  <a:pt x="588" y="4864"/>
                  <a:pt x="588" y="4864"/>
                </a:cubicBezTo>
                <a:lnTo>
                  <a:pt x="436" y="10791"/>
                </a:lnTo>
                <a:cubicBezTo>
                  <a:pt x="0" y="13945"/>
                  <a:pt x="2549" y="16234"/>
                  <a:pt x="5730" y="16234"/>
                </a:cubicBezTo>
                <a:cubicBezTo>
                  <a:pt x="6319" y="16234"/>
                  <a:pt x="6931" y="16155"/>
                  <a:pt x="7549" y="15989"/>
                </a:cubicBezTo>
                <a:lnTo>
                  <a:pt x="13141" y="14530"/>
                </a:lnTo>
                <a:lnTo>
                  <a:pt x="16333" y="11186"/>
                </a:lnTo>
                <a:lnTo>
                  <a:pt x="19221" y="7265"/>
                </a:lnTo>
                <a:lnTo>
                  <a:pt x="17488" y="5776"/>
                </a:lnTo>
                <a:lnTo>
                  <a:pt x="14084" y="7083"/>
                </a:lnTo>
                <a:lnTo>
                  <a:pt x="10953" y="8299"/>
                </a:lnTo>
                <a:lnTo>
                  <a:pt x="6181" y="8299"/>
                </a:lnTo>
                <a:lnTo>
                  <a:pt x="5421" y="6171"/>
                </a:lnTo>
                <a:cubicBezTo>
                  <a:pt x="9737" y="3891"/>
                  <a:pt x="12838" y="3648"/>
                  <a:pt x="12838" y="3648"/>
                </a:cubicBezTo>
                <a:lnTo>
                  <a:pt x="13476" y="2432"/>
                </a:lnTo>
                <a:lnTo>
                  <a:pt x="1283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g2e08770676c_0_38"/>
          <p:cNvSpPr/>
          <p:nvPr/>
        </p:nvSpPr>
        <p:spPr>
          <a:xfrm>
            <a:off x="626802" y="3666409"/>
            <a:ext cx="145919" cy="186253"/>
          </a:xfrm>
          <a:custGeom>
            <a:avLst/>
            <a:gdLst/>
            <a:ahLst/>
            <a:cxnLst/>
            <a:rect l="l" t="t" r="r" b="b"/>
            <a:pathLst>
              <a:path w="8907" h="11369" extrusionOk="0">
                <a:moveTo>
                  <a:pt x="3740" y="1"/>
                </a:moveTo>
                <a:lnTo>
                  <a:pt x="1" y="5533"/>
                </a:lnTo>
                <a:lnTo>
                  <a:pt x="4712" y="11369"/>
                </a:lnTo>
                <a:lnTo>
                  <a:pt x="8907" y="7843"/>
                </a:lnTo>
                <a:lnTo>
                  <a:pt x="374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g2e08770676c_0_38"/>
          <p:cNvSpPr/>
          <p:nvPr/>
        </p:nvSpPr>
        <p:spPr>
          <a:xfrm>
            <a:off x="486398" y="3757031"/>
            <a:ext cx="305255" cy="369999"/>
          </a:xfrm>
          <a:custGeom>
            <a:avLst/>
            <a:gdLst/>
            <a:ahLst/>
            <a:cxnLst/>
            <a:rect l="l" t="t" r="r" b="b"/>
            <a:pathLst>
              <a:path w="18633" h="22585" extrusionOk="0">
                <a:moveTo>
                  <a:pt x="8572" y="1"/>
                </a:moveTo>
                <a:cubicBezTo>
                  <a:pt x="2645" y="1065"/>
                  <a:pt x="426" y="9758"/>
                  <a:pt x="0" y="22190"/>
                </a:cubicBezTo>
                <a:cubicBezTo>
                  <a:pt x="0" y="22190"/>
                  <a:pt x="1824" y="22402"/>
                  <a:pt x="3313" y="21551"/>
                </a:cubicBezTo>
                <a:cubicBezTo>
                  <a:pt x="4013" y="21156"/>
                  <a:pt x="4712" y="20792"/>
                  <a:pt x="5532" y="20670"/>
                </a:cubicBezTo>
                <a:cubicBezTo>
                  <a:pt x="7265" y="20244"/>
                  <a:pt x="10122" y="19971"/>
                  <a:pt x="12311" y="21612"/>
                </a:cubicBezTo>
                <a:cubicBezTo>
                  <a:pt x="12311" y="21612"/>
                  <a:pt x="13283" y="22585"/>
                  <a:pt x="15168" y="21764"/>
                </a:cubicBezTo>
                <a:cubicBezTo>
                  <a:pt x="15168" y="21764"/>
                  <a:pt x="18633" y="9758"/>
                  <a:pt x="14408" y="370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g2e08770676c_0_38"/>
          <p:cNvSpPr/>
          <p:nvPr/>
        </p:nvSpPr>
        <p:spPr>
          <a:xfrm>
            <a:off x="458517" y="4085313"/>
            <a:ext cx="198703" cy="255321"/>
          </a:xfrm>
          <a:custGeom>
            <a:avLst/>
            <a:gdLst/>
            <a:ahLst/>
            <a:cxnLst/>
            <a:rect l="l" t="t" r="r" b="b"/>
            <a:pathLst>
              <a:path w="12129" h="15585" extrusionOk="0">
                <a:moveTo>
                  <a:pt x="9279" y="1"/>
                </a:moveTo>
                <a:cubicBezTo>
                  <a:pt x="8415" y="1"/>
                  <a:pt x="7123" y="170"/>
                  <a:pt x="5958" y="995"/>
                </a:cubicBezTo>
                <a:cubicBezTo>
                  <a:pt x="5958" y="995"/>
                  <a:pt x="0" y="8563"/>
                  <a:pt x="4104" y="15585"/>
                </a:cubicBezTo>
                <a:lnTo>
                  <a:pt x="6353" y="14247"/>
                </a:lnTo>
                <a:cubicBezTo>
                  <a:pt x="6353" y="14247"/>
                  <a:pt x="3283" y="8411"/>
                  <a:pt x="7994" y="5098"/>
                </a:cubicBezTo>
                <a:lnTo>
                  <a:pt x="8663" y="4855"/>
                </a:lnTo>
                <a:lnTo>
                  <a:pt x="8663" y="6618"/>
                </a:lnTo>
                <a:lnTo>
                  <a:pt x="8663" y="13791"/>
                </a:lnTo>
                <a:lnTo>
                  <a:pt x="11672" y="13791"/>
                </a:lnTo>
                <a:lnTo>
                  <a:pt x="11672" y="6679"/>
                </a:lnTo>
                <a:lnTo>
                  <a:pt x="12128" y="569"/>
                </a:lnTo>
                <a:cubicBezTo>
                  <a:pt x="11429" y="235"/>
                  <a:pt x="10791" y="113"/>
                  <a:pt x="10274" y="83"/>
                </a:cubicBezTo>
                <a:cubicBezTo>
                  <a:pt x="10274" y="83"/>
                  <a:pt x="9880" y="1"/>
                  <a:pt x="927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g2e08770676c_0_38"/>
          <p:cNvSpPr/>
          <p:nvPr/>
        </p:nvSpPr>
        <p:spPr>
          <a:xfrm>
            <a:off x="685071" y="3473715"/>
            <a:ext cx="644864" cy="931198"/>
          </a:xfrm>
          <a:custGeom>
            <a:avLst/>
            <a:gdLst/>
            <a:ahLst/>
            <a:cxnLst/>
            <a:rect l="l" t="t" r="r" b="b"/>
            <a:pathLst>
              <a:path w="39363" h="56841" extrusionOk="0">
                <a:moveTo>
                  <a:pt x="39211" y="12463"/>
                </a:moveTo>
                <a:cubicBezTo>
                  <a:pt x="38846" y="20700"/>
                  <a:pt x="37326" y="37904"/>
                  <a:pt x="31551" y="48938"/>
                </a:cubicBezTo>
                <a:cubicBezTo>
                  <a:pt x="28663" y="54470"/>
                  <a:pt x="22888" y="56841"/>
                  <a:pt x="17569" y="56050"/>
                </a:cubicBezTo>
                <a:cubicBezTo>
                  <a:pt x="13496" y="55442"/>
                  <a:pt x="9666" y="53011"/>
                  <a:pt x="7538" y="48695"/>
                </a:cubicBezTo>
                <a:cubicBezTo>
                  <a:pt x="3648" y="40913"/>
                  <a:pt x="1246" y="28785"/>
                  <a:pt x="243" y="12767"/>
                </a:cubicBezTo>
                <a:cubicBezTo>
                  <a:pt x="0" y="9393"/>
                  <a:pt x="1794" y="6262"/>
                  <a:pt x="4712" y="4682"/>
                </a:cubicBezTo>
                <a:cubicBezTo>
                  <a:pt x="5198" y="4408"/>
                  <a:pt x="5745" y="4165"/>
                  <a:pt x="6322" y="3983"/>
                </a:cubicBezTo>
                <a:cubicBezTo>
                  <a:pt x="6930" y="3800"/>
                  <a:pt x="7508" y="3618"/>
                  <a:pt x="8207" y="3436"/>
                </a:cubicBezTo>
                <a:cubicBezTo>
                  <a:pt x="15380" y="1521"/>
                  <a:pt x="25989" y="1"/>
                  <a:pt x="34590" y="4378"/>
                </a:cubicBezTo>
                <a:cubicBezTo>
                  <a:pt x="34682" y="4408"/>
                  <a:pt x="34773" y="4469"/>
                  <a:pt x="34894" y="4530"/>
                </a:cubicBezTo>
                <a:cubicBezTo>
                  <a:pt x="37660" y="6141"/>
                  <a:pt x="39363" y="9180"/>
                  <a:pt x="39211" y="12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g2e08770676c_0_38"/>
          <p:cNvSpPr/>
          <p:nvPr/>
        </p:nvSpPr>
        <p:spPr>
          <a:xfrm>
            <a:off x="685071" y="3473715"/>
            <a:ext cx="570668" cy="918256"/>
          </a:xfrm>
          <a:custGeom>
            <a:avLst/>
            <a:gdLst/>
            <a:ahLst/>
            <a:cxnLst/>
            <a:rect l="l" t="t" r="r" b="b"/>
            <a:pathLst>
              <a:path w="34834" h="56051" extrusionOk="0">
                <a:moveTo>
                  <a:pt x="34834" y="4560"/>
                </a:moveTo>
                <a:cubicBezTo>
                  <a:pt x="26171" y="1"/>
                  <a:pt x="15472" y="1521"/>
                  <a:pt x="8177" y="3466"/>
                </a:cubicBezTo>
                <a:cubicBezTo>
                  <a:pt x="7508" y="3648"/>
                  <a:pt x="6870" y="3831"/>
                  <a:pt x="6262" y="3983"/>
                </a:cubicBezTo>
                <a:cubicBezTo>
                  <a:pt x="5684" y="4135"/>
                  <a:pt x="5167" y="4378"/>
                  <a:pt x="4681" y="4682"/>
                </a:cubicBezTo>
                <a:cubicBezTo>
                  <a:pt x="1794" y="6232"/>
                  <a:pt x="0" y="9332"/>
                  <a:pt x="183" y="12767"/>
                </a:cubicBezTo>
                <a:cubicBezTo>
                  <a:pt x="1216" y="28785"/>
                  <a:pt x="3617" y="40913"/>
                  <a:pt x="7478" y="48695"/>
                </a:cubicBezTo>
                <a:cubicBezTo>
                  <a:pt x="9605" y="53011"/>
                  <a:pt x="13435" y="55442"/>
                  <a:pt x="17508" y="56050"/>
                </a:cubicBezTo>
                <a:cubicBezTo>
                  <a:pt x="10608" y="42403"/>
                  <a:pt x="7326" y="31673"/>
                  <a:pt x="6140" y="23405"/>
                </a:cubicBezTo>
                <a:cubicBezTo>
                  <a:pt x="5046" y="15685"/>
                  <a:pt x="11095" y="8724"/>
                  <a:pt x="18876" y="8876"/>
                </a:cubicBezTo>
                <a:lnTo>
                  <a:pt x="19666" y="8876"/>
                </a:lnTo>
                <a:cubicBezTo>
                  <a:pt x="27022" y="8876"/>
                  <a:pt x="33131" y="7053"/>
                  <a:pt x="34834" y="4560"/>
                </a:cubicBezTo>
                <a:close/>
              </a:path>
            </a:pathLst>
          </a:custGeom>
          <a:solidFill>
            <a:srgbClr val="134F5C">
              <a:alpha val="5647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g2e08770676c_0_38"/>
          <p:cNvSpPr/>
          <p:nvPr/>
        </p:nvSpPr>
        <p:spPr>
          <a:xfrm>
            <a:off x="415697" y="2643197"/>
            <a:ext cx="986456" cy="960064"/>
          </a:xfrm>
          <a:custGeom>
            <a:avLst/>
            <a:gdLst/>
            <a:ahLst/>
            <a:cxnLst/>
            <a:rect l="l" t="t" r="r" b="b"/>
            <a:pathLst>
              <a:path w="60214" h="58603" extrusionOk="0">
                <a:moveTo>
                  <a:pt x="60032" y="33982"/>
                </a:moveTo>
                <a:cubicBezTo>
                  <a:pt x="58968" y="49788"/>
                  <a:pt x="41794" y="54347"/>
                  <a:pt x="38451" y="55077"/>
                </a:cubicBezTo>
                <a:cubicBezTo>
                  <a:pt x="37964" y="55168"/>
                  <a:pt x="37508" y="55290"/>
                  <a:pt x="36992" y="55442"/>
                </a:cubicBezTo>
                <a:cubicBezTo>
                  <a:pt x="35533" y="55867"/>
                  <a:pt x="34104" y="56171"/>
                  <a:pt x="32797" y="56445"/>
                </a:cubicBezTo>
                <a:cubicBezTo>
                  <a:pt x="20943" y="58603"/>
                  <a:pt x="13678" y="54834"/>
                  <a:pt x="9332" y="50548"/>
                </a:cubicBezTo>
                <a:cubicBezTo>
                  <a:pt x="5836" y="47052"/>
                  <a:pt x="3708" y="42493"/>
                  <a:pt x="3009" y="37630"/>
                </a:cubicBezTo>
                <a:cubicBezTo>
                  <a:pt x="0" y="16961"/>
                  <a:pt x="10304" y="8480"/>
                  <a:pt x="17690" y="5137"/>
                </a:cubicBezTo>
                <a:cubicBezTo>
                  <a:pt x="21551" y="3404"/>
                  <a:pt x="24590" y="3009"/>
                  <a:pt x="24590" y="3009"/>
                </a:cubicBezTo>
                <a:cubicBezTo>
                  <a:pt x="37083" y="0"/>
                  <a:pt x="45898" y="3100"/>
                  <a:pt x="51946" y="10912"/>
                </a:cubicBezTo>
                <a:cubicBezTo>
                  <a:pt x="55047" y="14894"/>
                  <a:pt x="57418" y="20152"/>
                  <a:pt x="59150" y="26414"/>
                </a:cubicBezTo>
                <a:cubicBezTo>
                  <a:pt x="59880" y="28876"/>
                  <a:pt x="60214" y="31429"/>
                  <a:pt x="60032" y="3398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g2e08770676c_0_38"/>
          <p:cNvSpPr/>
          <p:nvPr/>
        </p:nvSpPr>
        <p:spPr>
          <a:xfrm>
            <a:off x="415697" y="2727331"/>
            <a:ext cx="537313" cy="875923"/>
          </a:xfrm>
          <a:custGeom>
            <a:avLst/>
            <a:gdLst/>
            <a:ahLst/>
            <a:cxnLst/>
            <a:rect l="l" t="t" r="r" b="b"/>
            <a:pathLst>
              <a:path w="32798" h="53467" extrusionOk="0">
                <a:moveTo>
                  <a:pt x="32797" y="51309"/>
                </a:moveTo>
                <a:cubicBezTo>
                  <a:pt x="20943" y="53467"/>
                  <a:pt x="13678" y="49698"/>
                  <a:pt x="9332" y="45412"/>
                </a:cubicBezTo>
                <a:cubicBezTo>
                  <a:pt x="5836" y="41916"/>
                  <a:pt x="3708" y="37357"/>
                  <a:pt x="3009" y="32494"/>
                </a:cubicBezTo>
                <a:cubicBezTo>
                  <a:pt x="0" y="11825"/>
                  <a:pt x="10304" y="3344"/>
                  <a:pt x="17690" y="1"/>
                </a:cubicBezTo>
                <a:cubicBezTo>
                  <a:pt x="10699" y="12949"/>
                  <a:pt x="122" y="41157"/>
                  <a:pt x="32797" y="51309"/>
                </a:cubicBezTo>
                <a:close/>
              </a:path>
            </a:pathLst>
          </a:custGeom>
          <a:solidFill>
            <a:srgbClr val="134F5C">
              <a:alpha val="5647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g2e08770676c_0_38"/>
          <p:cNvSpPr/>
          <p:nvPr/>
        </p:nvSpPr>
        <p:spPr>
          <a:xfrm>
            <a:off x="664152" y="2802210"/>
            <a:ext cx="723058" cy="512068"/>
          </a:xfrm>
          <a:custGeom>
            <a:avLst/>
            <a:gdLst/>
            <a:ahLst/>
            <a:cxnLst/>
            <a:rect l="l" t="t" r="r" b="b"/>
            <a:pathLst>
              <a:path w="44136" h="31257" extrusionOk="0">
                <a:moveTo>
                  <a:pt x="27905" y="1"/>
                </a:moveTo>
                <a:cubicBezTo>
                  <a:pt x="24936" y="1"/>
                  <a:pt x="21964" y="419"/>
                  <a:pt x="19089" y="1296"/>
                </a:cubicBezTo>
                <a:cubicBezTo>
                  <a:pt x="10700" y="3789"/>
                  <a:pt x="5198" y="9290"/>
                  <a:pt x="1551" y="16676"/>
                </a:cubicBezTo>
                <a:cubicBezTo>
                  <a:pt x="335" y="19108"/>
                  <a:pt x="1" y="21874"/>
                  <a:pt x="639" y="24549"/>
                </a:cubicBezTo>
                <a:cubicBezTo>
                  <a:pt x="1437" y="27790"/>
                  <a:pt x="3830" y="31257"/>
                  <a:pt x="10420" y="31257"/>
                </a:cubicBezTo>
                <a:cubicBezTo>
                  <a:pt x="11863" y="31257"/>
                  <a:pt x="13508" y="31091"/>
                  <a:pt x="15381" y="30719"/>
                </a:cubicBezTo>
                <a:cubicBezTo>
                  <a:pt x="15381" y="30719"/>
                  <a:pt x="31764" y="28136"/>
                  <a:pt x="39819" y="23941"/>
                </a:cubicBezTo>
                <a:cubicBezTo>
                  <a:pt x="42494" y="22512"/>
                  <a:pt x="44135" y="19716"/>
                  <a:pt x="44014" y="16707"/>
                </a:cubicBezTo>
                <a:cubicBezTo>
                  <a:pt x="42281" y="10445"/>
                  <a:pt x="39910" y="5187"/>
                  <a:pt x="36779" y="1235"/>
                </a:cubicBezTo>
                <a:cubicBezTo>
                  <a:pt x="33894" y="426"/>
                  <a:pt x="30901" y="1"/>
                  <a:pt x="279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g2e08770676c_0_38"/>
          <p:cNvSpPr/>
          <p:nvPr/>
        </p:nvSpPr>
        <p:spPr>
          <a:xfrm>
            <a:off x="923566" y="3098287"/>
            <a:ext cx="129979" cy="66251"/>
          </a:xfrm>
          <a:custGeom>
            <a:avLst/>
            <a:gdLst/>
            <a:ahLst/>
            <a:cxnLst/>
            <a:rect l="l" t="t" r="r" b="b"/>
            <a:pathLst>
              <a:path w="7934" h="4044" extrusionOk="0">
                <a:moveTo>
                  <a:pt x="7721" y="2280"/>
                </a:moveTo>
                <a:cubicBezTo>
                  <a:pt x="7721" y="2280"/>
                  <a:pt x="5472" y="1"/>
                  <a:pt x="1581" y="1490"/>
                </a:cubicBezTo>
                <a:cubicBezTo>
                  <a:pt x="1125" y="1672"/>
                  <a:pt x="639" y="1976"/>
                  <a:pt x="335" y="2402"/>
                </a:cubicBezTo>
                <a:cubicBezTo>
                  <a:pt x="31" y="2767"/>
                  <a:pt x="1" y="3435"/>
                  <a:pt x="396" y="3739"/>
                </a:cubicBezTo>
                <a:cubicBezTo>
                  <a:pt x="852" y="4043"/>
                  <a:pt x="1399" y="3830"/>
                  <a:pt x="1824" y="3618"/>
                </a:cubicBezTo>
                <a:cubicBezTo>
                  <a:pt x="2372" y="3314"/>
                  <a:pt x="2919" y="3010"/>
                  <a:pt x="3527" y="2827"/>
                </a:cubicBezTo>
                <a:cubicBezTo>
                  <a:pt x="4864" y="2402"/>
                  <a:pt x="6262" y="2311"/>
                  <a:pt x="7630" y="2615"/>
                </a:cubicBezTo>
                <a:cubicBezTo>
                  <a:pt x="7812" y="2675"/>
                  <a:pt x="7934" y="2311"/>
                  <a:pt x="7721" y="228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g2e08770676c_0_38"/>
          <p:cNvSpPr/>
          <p:nvPr/>
        </p:nvSpPr>
        <p:spPr>
          <a:xfrm>
            <a:off x="1283070" y="3007665"/>
            <a:ext cx="59272" cy="66251"/>
          </a:xfrm>
          <a:custGeom>
            <a:avLst/>
            <a:gdLst/>
            <a:ahLst/>
            <a:cxnLst/>
            <a:rect l="l" t="t" r="r" b="b"/>
            <a:pathLst>
              <a:path w="3618" h="4044" extrusionOk="0">
                <a:moveTo>
                  <a:pt x="2493" y="153"/>
                </a:moveTo>
                <a:cubicBezTo>
                  <a:pt x="1733" y="1"/>
                  <a:pt x="1003" y="365"/>
                  <a:pt x="578" y="973"/>
                </a:cubicBezTo>
                <a:cubicBezTo>
                  <a:pt x="0" y="1764"/>
                  <a:pt x="244" y="4043"/>
                  <a:pt x="244" y="4043"/>
                </a:cubicBezTo>
                <a:cubicBezTo>
                  <a:pt x="244" y="4013"/>
                  <a:pt x="274" y="3982"/>
                  <a:pt x="274" y="3922"/>
                </a:cubicBezTo>
                <a:cubicBezTo>
                  <a:pt x="304" y="3891"/>
                  <a:pt x="335" y="3861"/>
                  <a:pt x="335" y="3770"/>
                </a:cubicBezTo>
                <a:lnTo>
                  <a:pt x="335" y="3739"/>
                </a:lnTo>
                <a:cubicBezTo>
                  <a:pt x="517" y="3526"/>
                  <a:pt x="700" y="3283"/>
                  <a:pt x="912" y="3101"/>
                </a:cubicBezTo>
                <a:cubicBezTo>
                  <a:pt x="1216" y="2888"/>
                  <a:pt x="1551" y="2767"/>
                  <a:pt x="1946" y="2675"/>
                </a:cubicBezTo>
                <a:cubicBezTo>
                  <a:pt x="2584" y="2523"/>
                  <a:pt x="3344" y="2371"/>
                  <a:pt x="3496" y="1612"/>
                </a:cubicBezTo>
                <a:cubicBezTo>
                  <a:pt x="3618" y="973"/>
                  <a:pt x="3131" y="274"/>
                  <a:pt x="2493" y="153"/>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g2e08770676c_0_38"/>
          <p:cNvSpPr/>
          <p:nvPr/>
        </p:nvSpPr>
        <p:spPr>
          <a:xfrm>
            <a:off x="879255" y="3737127"/>
            <a:ext cx="257959" cy="231567"/>
          </a:xfrm>
          <a:custGeom>
            <a:avLst/>
            <a:gdLst/>
            <a:ahLst/>
            <a:cxnLst/>
            <a:rect l="l" t="t" r="r" b="b"/>
            <a:pathLst>
              <a:path w="15746" h="14135" extrusionOk="0">
                <a:moveTo>
                  <a:pt x="7873" y="0"/>
                </a:moveTo>
                <a:cubicBezTo>
                  <a:pt x="3526" y="0"/>
                  <a:pt x="1" y="3161"/>
                  <a:pt x="1" y="7052"/>
                </a:cubicBezTo>
                <a:cubicBezTo>
                  <a:pt x="1" y="10943"/>
                  <a:pt x="3526" y="14134"/>
                  <a:pt x="7873" y="14134"/>
                </a:cubicBezTo>
                <a:cubicBezTo>
                  <a:pt x="12220" y="14134"/>
                  <a:pt x="15745" y="10943"/>
                  <a:pt x="15745" y="7052"/>
                </a:cubicBezTo>
                <a:cubicBezTo>
                  <a:pt x="15745" y="3161"/>
                  <a:pt x="12220" y="0"/>
                  <a:pt x="78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g2e08770676c_0_38"/>
          <p:cNvSpPr/>
          <p:nvPr/>
        </p:nvSpPr>
        <p:spPr>
          <a:xfrm>
            <a:off x="911624" y="3766008"/>
            <a:ext cx="193215" cy="173294"/>
          </a:xfrm>
          <a:custGeom>
            <a:avLst/>
            <a:gdLst/>
            <a:ahLst/>
            <a:cxnLst/>
            <a:rect l="l" t="t" r="r" b="b"/>
            <a:pathLst>
              <a:path w="11794" h="10578" extrusionOk="0">
                <a:moveTo>
                  <a:pt x="11794" y="5289"/>
                </a:moveTo>
                <a:cubicBezTo>
                  <a:pt x="11794" y="8207"/>
                  <a:pt x="9149" y="10578"/>
                  <a:pt x="5897" y="10578"/>
                </a:cubicBezTo>
                <a:cubicBezTo>
                  <a:pt x="2645" y="10578"/>
                  <a:pt x="0" y="8207"/>
                  <a:pt x="0" y="5289"/>
                </a:cubicBezTo>
                <a:cubicBezTo>
                  <a:pt x="0" y="2371"/>
                  <a:pt x="2645" y="0"/>
                  <a:pt x="5897" y="0"/>
                </a:cubicBezTo>
                <a:cubicBezTo>
                  <a:pt x="9149" y="0"/>
                  <a:pt x="11794" y="2371"/>
                  <a:pt x="11794" y="5289"/>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g2e08770676c_0_38"/>
          <p:cNvSpPr/>
          <p:nvPr/>
        </p:nvSpPr>
        <p:spPr>
          <a:xfrm>
            <a:off x="1608714" y="3075009"/>
            <a:ext cx="372489" cy="423651"/>
          </a:xfrm>
          <a:custGeom>
            <a:avLst/>
            <a:gdLst/>
            <a:ahLst/>
            <a:cxnLst/>
            <a:rect l="l" t="t" r="r" b="b"/>
            <a:pathLst>
              <a:path w="22737" h="25860" extrusionOk="0">
                <a:moveTo>
                  <a:pt x="11095" y="631"/>
                </a:moveTo>
                <a:lnTo>
                  <a:pt x="11095" y="8899"/>
                </a:lnTo>
                <a:lnTo>
                  <a:pt x="1034" y="4309"/>
                </a:lnTo>
                <a:lnTo>
                  <a:pt x="11095" y="631"/>
                </a:lnTo>
                <a:close/>
                <a:moveTo>
                  <a:pt x="11611" y="631"/>
                </a:moveTo>
                <a:lnTo>
                  <a:pt x="21703" y="4279"/>
                </a:lnTo>
                <a:lnTo>
                  <a:pt x="11611" y="8899"/>
                </a:lnTo>
                <a:lnTo>
                  <a:pt x="11611" y="631"/>
                </a:lnTo>
                <a:close/>
                <a:moveTo>
                  <a:pt x="22128" y="4704"/>
                </a:moveTo>
                <a:lnTo>
                  <a:pt x="22159" y="19385"/>
                </a:lnTo>
                <a:lnTo>
                  <a:pt x="11642" y="14431"/>
                </a:lnTo>
                <a:lnTo>
                  <a:pt x="11642" y="9507"/>
                </a:lnTo>
                <a:lnTo>
                  <a:pt x="11611" y="9507"/>
                </a:lnTo>
                <a:lnTo>
                  <a:pt x="22128" y="4704"/>
                </a:lnTo>
                <a:close/>
                <a:moveTo>
                  <a:pt x="578" y="4704"/>
                </a:moveTo>
                <a:lnTo>
                  <a:pt x="11064" y="9507"/>
                </a:lnTo>
                <a:lnTo>
                  <a:pt x="11064" y="14431"/>
                </a:lnTo>
                <a:lnTo>
                  <a:pt x="578" y="19416"/>
                </a:lnTo>
                <a:lnTo>
                  <a:pt x="578" y="4704"/>
                </a:lnTo>
                <a:close/>
                <a:moveTo>
                  <a:pt x="11095" y="15039"/>
                </a:moveTo>
                <a:lnTo>
                  <a:pt x="11095" y="25161"/>
                </a:lnTo>
                <a:lnTo>
                  <a:pt x="912" y="19902"/>
                </a:lnTo>
                <a:lnTo>
                  <a:pt x="11095" y="15039"/>
                </a:lnTo>
                <a:close/>
                <a:moveTo>
                  <a:pt x="11611" y="15039"/>
                </a:moveTo>
                <a:lnTo>
                  <a:pt x="21824" y="19841"/>
                </a:lnTo>
                <a:lnTo>
                  <a:pt x="11611" y="25161"/>
                </a:lnTo>
                <a:lnTo>
                  <a:pt x="11611" y="15039"/>
                </a:lnTo>
                <a:close/>
                <a:moveTo>
                  <a:pt x="11338" y="1"/>
                </a:moveTo>
                <a:cubicBezTo>
                  <a:pt x="11307" y="1"/>
                  <a:pt x="11277" y="8"/>
                  <a:pt x="11247" y="23"/>
                </a:cubicBezTo>
                <a:lnTo>
                  <a:pt x="183" y="4036"/>
                </a:lnTo>
                <a:lnTo>
                  <a:pt x="122" y="4036"/>
                </a:lnTo>
                <a:lnTo>
                  <a:pt x="61" y="4096"/>
                </a:lnTo>
                <a:lnTo>
                  <a:pt x="31" y="4127"/>
                </a:lnTo>
                <a:cubicBezTo>
                  <a:pt x="0" y="4157"/>
                  <a:pt x="0" y="4188"/>
                  <a:pt x="0" y="4248"/>
                </a:cubicBezTo>
                <a:lnTo>
                  <a:pt x="0" y="4279"/>
                </a:lnTo>
                <a:lnTo>
                  <a:pt x="0" y="19841"/>
                </a:lnTo>
                <a:cubicBezTo>
                  <a:pt x="0" y="19902"/>
                  <a:pt x="0" y="19933"/>
                  <a:pt x="31" y="19963"/>
                </a:cubicBezTo>
                <a:cubicBezTo>
                  <a:pt x="31" y="19993"/>
                  <a:pt x="61" y="19993"/>
                  <a:pt x="61" y="20054"/>
                </a:cubicBezTo>
                <a:lnTo>
                  <a:pt x="122" y="20084"/>
                </a:lnTo>
                <a:lnTo>
                  <a:pt x="11155" y="25829"/>
                </a:lnTo>
                <a:cubicBezTo>
                  <a:pt x="11216" y="25860"/>
                  <a:pt x="11247" y="25860"/>
                  <a:pt x="11277" y="25860"/>
                </a:cubicBezTo>
                <a:cubicBezTo>
                  <a:pt x="11307" y="25860"/>
                  <a:pt x="11368" y="25860"/>
                  <a:pt x="11399" y="25829"/>
                </a:cubicBezTo>
                <a:lnTo>
                  <a:pt x="22493" y="19993"/>
                </a:lnTo>
                <a:lnTo>
                  <a:pt x="22523" y="19963"/>
                </a:lnTo>
                <a:cubicBezTo>
                  <a:pt x="22554" y="19933"/>
                  <a:pt x="22554" y="19933"/>
                  <a:pt x="22554" y="19902"/>
                </a:cubicBezTo>
                <a:cubicBezTo>
                  <a:pt x="22736" y="19902"/>
                  <a:pt x="22736" y="19841"/>
                  <a:pt x="22736" y="19811"/>
                </a:cubicBezTo>
                <a:lnTo>
                  <a:pt x="22675" y="4279"/>
                </a:lnTo>
                <a:lnTo>
                  <a:pt x="22675" y="4248"/>
                </a:lnTo>
                <a:cubicBezTo>
                  <a:pt x="22675" y="4188"/>
                  <a:pt x="22675" y="4157"/>
                  <a:pt x="22645" y="4127"/>
                </a:cubicBezTo>
                <a:lnTo>
                  <a:pt x="22615" y="4096"/>
                </a:lnTo>
                <a:lnTo>
                  <a:pt x="22554" y="4036"/>
                </a:lnTo>
                <a:lnTo>
                  <a:pt x="22493" y="4036"/>
                </a:lnTo>
                <a:lnTo>
                  <a:pt x="11429" y="23"/>
                </a:lnTo>
                <a:cubicBezTo>
                  <a:pt x="11399" y="8"/>
                  <a:pt x="11368" y="1"/>
                  <a:pt x="1133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g2e08770676c_0_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g2e0381bdfb0_0_1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Introduction</a:t>
            </a:r>
            <a:endParaRPr/>
          </a:p>
        </p:txBody>
      </p:sp>
      <p:sp>
        <p:nvSpPr>
          <p:cNvPr id="532" name="Google Shape;532;g2e0381bdfb0_0_16"/>
          <p:cNvSpPr txBox="1">
            <a:spLocks noGrp="1"/>
          </p:cNvSpPr>
          <p:nvPr>
            <p:ph type="body" idx="4294967295"/>
          </p:nvPr>
        </p:nvSpPr>
        <p:spPr>
          <a:xfrm>
            <a:off x="1521150" y="3887100"/>
            <a:ext cx="6101700" cy="9189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600"/>
              <a:t>Are you overwhelmed by the massive amount of videos online? </a:t>
            </a:r>
            <a:endParaRPr sz="1600"/>
          </a:p>
        </p:txBody>
      </p:sp>
      <p:pic>
        <p:nvPicPr>
          <p:cNvPr id="533" name="Google Shape;533;g2e0381bdfb0_0_16"/>
          <p:cNvPicPr preferRelativeResize="0"/>
          <p:nvPr/>
        </p:nvPicPr>
        <p:blipFill rotWithShape="1">
          <a:blip r:embed="rId3">
            <a:alphaModFix/>
          </a:blip>
          <a:srcRect/>
          <a:stretch/>
        </p:blipFill>
        <p:spPr>
          <a:xfrm>
            <a:off x="2323500" y="1355100"/>
            <a:ext cx="4497000" cy="2532000"/>
          </a:xfrm>
          <a:prstGeom prst="roundRect">
            <a:avLst>
              <a:gd name="adj" fmla="val 10073"/>
            </a:avLst>
          </a:prstGeom>
          <a:noFill/>
          <a:ln>
            <a:noFill/>
          </a:ln>
        </p:spPr>
      </p:pic>
      <p:sp>
        <p:nvSpPr>
          <p:cNvPr id="534" name="Google Shape;534;g2e0381bdfb0_0_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2727221ab17_2_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Introduction</a:t>
            </a:r>
            <a:endParaRPr/>
          </a:p>
        </p:txBody>
      </p:sp>
      <p:sp>
        <p:nvSpPr>
          <p:cNvPr id="540" name="Google Shape;540;g2727221ab17_2_3"/>
          <p:cNvSpPr txBox="1">
            <a:spLocks noGrp="1"/>
          </p:cNvSpPr>
          <p:nvPr>
            <p:ph type="body" idx="4294967295"/>
          </p:nvPr>
        </p:nvSpPr>
        <p:spPr>
          <a:xfrm>
            <a:off x="1162575" y="3843800"/>
            <a:ext cx="7122900" cy="9189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a:t>Video summarization is a technique that creates a concise summary that captures the key information from the original video.</a:t>
            </a:r>
            <a:endParaRPr/>
          </a:p>
        </p:txBody>
      </p:sp>
      <p:pic>
        <p:nvPicPr>
          <p:cNvPr id="541" name="Google Shape;541;g2727221ab17_2_3"/>
          <p:cNvPicPr preferRelativeResize="0"/>
          <p:nvPr/>
        </p:nvPicPr>
        <p:blipFill rotWithShape="1">
          <a:blip r:embed="rId3">
            <a:alphaModFix/>
          </a:blip>
          <a:srcRect l="16770"/>
          <a:stretch/>
        </p:blipFill>
        <p:spPr>
          <a:xfrm>
            <a:off x="1019876" y="1220125"/>
            <a:ext cx="7356948" cy="2421275"/>
          </a:xfrm>
          <a:prstGeom prst="rect">
            <a:avLst/>
          </a:prstGeom>
          <a:noFill/>
          <a:ln>
            <a:noFill/>
          </a:ln>
        </p:spPr>
      </p:pic>
      <p:sp>
        <p:nvSpPr>
          <p:cNvPr id="542" name="Google Shape;542;g2727221ab17_2_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g2e1211f3a6e_1_0"/>
          <p:cNvSpPr txBox="1">
            <a:spLocks noGrp="1"/>
          </p:cNvSpPr>
          <p:nvPr>
            <p:ph type="body" idx="4294967295"/>
          </p:nvPr>
        </p:nvSpPr>
        <p:spPr>
          <a:xfrm>
            <a:off x="720000" y="1234600"/>
            <a:ext cx="4322700" cy="3158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500" b="1"/>
              <a:t>Why do we need a tool like this ?</a:t>
            </a:r>
            <a:endParaRPr sz="1500" b="1"/>
          </a:p>
          <a:p>
            <a:pPr marL="0" lvl="0" indent="0" algn="l" rtl="0">
              <a:lnSpc>
                <a:spcPct val="150000"/>
              </a:lnSpc>
              <a:spcBef>
                <a:spcPts val="1000"/>
              </a:spcBef>
              <a:spcAft>
                <a:spcPts val="0"/>
              </a:spcAft>
              <a:buNone/>
            </a:pPr>
            <a:r>
              <a:rPr lang="en" b="1"/>
              <a:t>Benefit</a:t>
            </a:r>
            <a:endParaRPr b="1"/>
          </a:p>
          <a:p>
            <a:pPr marL="457200" lvl="0" indent="-317500" algn="l" rtl="0">
              <a:lnSpc>
                <a:spcPct val="150000"/>
              </a:lnSpc>
              <a:spcBef>
                <a:spcPts val="0"/>
              </a:spcBef>
              <a:spcAft>
                <a:spcPts val="0"/>
              </a:spcAft>
              <a:buSzPts val="1400"/>
              <a:buChar char="●"/>
            </a:pPr>
            <a:r>
              <a:rPr lang="en"/>
              <a:t>Enhanced Content Discovery and Browsing</a:t>
            </a:r>
            <a:endParaRPr/>
          </a:p>
          <a:p>
            <a:pPr marL="457200" lvl="0" indent="-317500" algn="l" rtl="0">
              <a:lnSpc>
                <a:spcPct val="150000"/>
              </a:lnSpc>
              <a:spcBef>
                <a:spcPts val="0"/>
              </a:spcBef>
              <a:spcAft>
                <a:spcPts val="0"/>
              </a:spcAft>
              <a:buSzPts val="1400"/>
              <a:buChar char="●"/>
            </a:pPr>
            <a:r>
              <a:rPr lang="en"/>
              <a:t>Time-Saving and Efficiency</a:t>
            </a:r>
            <a:endParaRPr/>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r>
              <a:rPr lang="en" b="1"/>
              <a:t>Application:</a:t>
            </a:r>
            <a:endParaRPr b="1"/>
          </a:p>
          <a:p>
            <a:pPr marL="457200" lvl="0" indent="-317500" algn="l" rtl="0">
              <a:lnSpc>
                <a:spcPct val="150000"/>
              </a:lnSpc>
              <a:spcBef>
                <a:spcPts val="0"/>
              </a:spcBef>
              <a:spcAft>
                <a:spcPts val="0"/>
              </a:spcAft>
              <a:buSzPts val="1400"/>
              <a:buChar char="●"/>
            </a:pPr>
            <a:r>
              <a:rPr lang="en"/>
              <a:t>Thumbnail Youtube</a:t>
            </a:r>
            <a:endParaRPr/>
          </a:p>
          <a:p>
            <a:pPr marL="0" lvl="0" indent="0" algn="l" rtl="0">
              <a:lnSpc>
                <a:spcPct val="150000"/>
              </a:lnSpc>
              <a:spcBef>
                <a:spcPts val="0"/>
              </a:spcBef>
              <a:spcAft>
                <a:spcPts val="0"/>
              </a:spcAft>
              <a:buNone/>
            </a:pPr>
            <a:endParaRPr b="1"/>
          </a:p>
          <a:p>
            <a:pPr marL="0" lvl="0" indent="0" algn="l" rtl="0">
              <a:lnSpc>
                <a:spcPct val="150000"/>
              </a:lnSpc>
              <a:spcBef>
                <a:spcPts val="0"/>
              </a:spcBef>
              <a:spcAft>
                <a:spcPts val="0"/>
              </a:spcAft>
              <a:buNone/>
            </a:pPr>
            <a:endParaRPr b="1"/>
          </a:p>
        </p:txBody>
      </p:sp>
      <p:sp>
        <p:nvSpPr>
          <p:cNvPr id="548" name="Google Shape;548;g2e1211f3a6e_1_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Introduction</a:t>
            </a:r>
            <a:endParaRPr/>
          </a:p>
        </p:txBody>
      </p:sp>
      <p:sp>
        <p:nvSpPr>
          <p:cNvPr id="549" name="Google Shape;549;g2e1211f3a6e_1_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g2727221ab17_2_27"/>
          <p:cNvSpPr txBox="1">
            <a:spLocks noGrp="1"/>
          </p:cNvSpPr>
          <p:nvPr>
            <p:ph type="body" idx="4294967295"/>
          </p:nvPr>
        </p:nvSpPr>
        <p:spPr>
          <a:xfrm>
            <a:off x="720000" y="1647338"/>
            <a:ext cx="7908600" cy="2472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000"/>
              </a:spcBef>
              <a:spcAft>
                <a:spcPts val="0"/>
              </a:spcAft>
              <a:buNone/>
            </a:pPr>
            <a:r>
              <a:rPr lang="en" sz="1600" b="1"/>
              <a:t>Challenges with supervised learning for video summarization:</a:t>
            </a:r>
            <a:endParaRPr sz="1600" b="1"/>
          </a:p>
          <a:p>
            <a:pPr marL="457200" lvl="0" indent="-317500" algn="l" rtl="0">
              <a:lnSpc>
                <a:spcPct val="150000"/>
              </a:lnSpc>
              <a:spcBef>
                <a:spcPts val="1000"/>
              </a:spcBef>
              <a:spcAft>
                <a:spcPts val="0"/>
              </a:spcAft>
              <a:buSzPts val="1400"/>
              <a:buChar char="●"/>
            </a:pPr>
            <a:r>
              <a:rPr lang="en"/>
              <a:t>Relies heavily on labeled data</a:t>
            </a:r>
            <a:endParaRPr/>
          </a:p>
          <a:p>
            <a:pPr marL="457200" lvl="0" indent="-317500" algn="l" rtl="0">
              <a:lnSpc>
                <a:spcPct val="150000"/>
              </a:lnSpc>
              <a:spcBef>
                <a:spcPts val="0"/>
              </a:spcBef>
              <a:spcAft>
                <a:spcPts val="0"/>
              </a:spcAft>
              <a:buSzPts val="1400"/>
              <a:buChar char="●"/>
            </a:pPr>
            <a:r>
              <a:rPr lang="en"/>
              <a:t>Limited scalability</a:t>
            </a:r>
            <a:endParaRPr/>
          </a:p>
          <a:p>
            <a:pPr marL="457200" lvl="0" indent="-317500" algn="l" rtl="0">
              <a:lnSpc>
                <a:spcPct val="150000"/>
              </a:lnSpc>
              <a:spcBef>
                <a:spcPts val="0"/>
              </a:spcBef>
              <a:spcAft>
                <a:spcPts val="0"/>
              </a:spcAft>
              <a:buSzPts val="1400"/>
              <a:buChar char="●"/>
            </a:pPr>
            <a:r>
              <a:rPr lang="en"/>
              <a:t>Subjectivity bias</a:t>
            </a:r>
            <a:endParaRPr/>
          </a:p>
          <a:p>
            <a:pPr marL="1371600" lvl="0" indent="0" algn="l" rtl="0">
              <a:lnSpc>
                <a:spcPct val="150000"/>
              </a:lnSpc>
              <a:spcBef>
                <a:spcPts val="0"/>
              </a:spcBef>
              <a:spcAft>
                <a:spcPts val="0"/>
              </a:spcAft>
              <a:buNone/>
            </a:pPr>
            <a:endParaRPr/>
          </a:p>
          <a:p>
            <a:pPr marL="457200" lvl="0" indent="0" algn="l" rtl="0">
              <a:lnSpc>
                <a:spcPct val="150000"/>
              </a:lnSpc>
              <a:spcBef>
                <a:spcPts val="0"/>
              </a:spcBef>
              <a:spcAft>
                <a:spcPts val="0"/>
              </a:spcAft>
              <a:buNone/>
            </a:pPr>
            <a:endParaRPr/>
          </a:p>
        </p:txBody>
      </p:sp>
      <p:sp>
        <p:nvSpPr>
          <p:cNvPr id="555" name="Google Shape;555;g2727221ab17_2_2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Introduction</a:t>
            </a:r>
            <a:endParaRPr/>
          </a:p>
        </p:txBody>
      </p:sp>
      <p:sp>
        <p:nvSpPr>
          <p:cNvPr id="556" name="Google Shape;556;g2727221ab17_2_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g2e1f0aa36a6_2_64"/>
          <p:cNvSpPr txBox="1">
            <a:spLocks noGrp="1"/>
          </p:cNvSpPr>
          <p:nvPr>
            <p:ph type="body" idx="4294967295"/>
          </p:nvPr>
        </p:nvSpPr>
        <p:spPr>
          <a:xfrm>
            <a:off x="720000" y="1335300"/>
            <a:ext cx="8385600" cy="24729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endParaRPr/>
          </a:p>
          <a:p>
            <a:pPr marL="0" lvl="0" indent="0" algn="l" rtl="0">
              <a:lnSpc>
                <a:spcPct val="200000"/>
              </a:lnSpc>
              <a:spcBef>
                <a:spcPts val="0"/>
              </a:spcBef>
              <a:spcAft>
                <a:spcPts val="0"/>
              </a:spcAft>
              <a:buNone/>
            </a:pPr>
            <a:r>
              <a:rPr lang="en" sz="1600" b="1"/>
              <a:t>Researchers are exploring innovative approaches to address these challenges, including:</a:t>
            </a:r>
            <a:endParaRPr sz="1600" b="1"/>
          </a:p>
          <a:p>
            <a:pPr marL="457200" lvl="0" indent="-317500" algn="l" rtl="0">
              <a:lnSpc>
                <a:spcPct val="150000"/>
              </a:lnSpc>
              <a:spcBef>
                <a:spcPts val="0"/>
              </a:spcBef>
              <a:spcAft>
                <a:spcPts val="0"/>
              </a:spcAft>
              <a:buSzPts val="1400"/>
              <a:buChar char="●"/>
            </a:pPr>
            <a:r>
              <a:rPr lang="en"/>
              <a:t>Eliminates the need for labeled data</a:t>
            </a:r>
            <a:endParaRPr/>
          </a:p>
          <a:p>
            <a:pPr marL="457200" lvl="0" indent="-317500" algn="l" rtl="0">
              <a:lnSpc>
                <a:spcPct val="150000"/>
              </a:lnSpc>
              <a:spcBef>
                <a:spcPts val="0"/>
              </a:spcBef>
              <a:spcAft>
                <a:spcPts val="0"/>
              </a:spcAft>
              <a:buSzPts val="1400"/>
              <a:buChar char="●"/>
            </a:pPr>
            <a:r>
              <a:rPr lang="en"/>
              <a:t>It is more scalable and adaptable to diverse video content.</a:t>
            </a:r>
            <a:endParaRPr/>
          </a:p>
          <a:p>
            <a:pPr marL="457200" lvl="0" indent="-317500" algn="l" rtl="0">
              <a:lnSpc>
                <a:spcPct val="150000"/>
              </a:lnSpc>
              <a:spcBef>
                <a:spcPts val="0"/>
              </a:spcBef>
              <a:spcAft>
                <a:spcPts val="0"/>
              </a:spcAft>
              <a:buSzPts val="1400"/>
              <a:buChar char="●"/>
            </a:pPr>
            <a:r>
              <a:rPr lang="en"/>
              <a:t>Creating high-quality summaries on both diversity and representativeness aspects</a:t>
            </a:r>
            <a:endParaRPr/>
          </a:p>
        </p:txBody>
      </p:sp>
      <p:sp>
        <p:nvSpPr>
          <p:cNvPr id="562" name="Google Shape;562;g2e1f0aa36a6_2_6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Introduction</a:t>
            </a:r>
            <a:endParaRPr/>
          </a:p>
        </p:txBody>
      </p:sp>
      <p:sp>
        <p:nvSpPr>
          <p:cNvPr id="563" name="Google Shape;563;g2e1f0aa36a6_2_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g2e08770676c_0_142"/>
          <p:cNvSpPr txBox="1">
            <a:spLocks noGrp="1"/>
          </p:cNvSpPr>
          <p:nvPr>
            <p:ph type="title"/>
          </p:nvPr>
        </p:nvSpPr>
        <p:spPr>
          <a:xfrm>
            <a:off x="720000" y="2303250"/>
            <a:ext cx="4714800" cy="8418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3600"/>
              <a:buNone/>
            </a:pPr>
            <a:r>
              <a:rPr lang="en" sz="3400"/>
              <a:t>Proposed Method</a:t>
            </a:r>
            <a:endParaRPr sz="3400"/>
          </a:p>
        </p:txBody>
      </p:sp>
      <p:sp>
        <p:nvSpPr>
          <p:cNvPr id="569" name="Google Shape;569;g2e08770676c_0_142"/>
          <p:cNvSpPr txBox="1">
            <a:spLocks noGrp="1"/>
          </p:cNvSpPr>
          <p:nvPr>
            <p:ph type="subTitle" idx="1"/>
          </p:nvPr>
        </p:nvSpPr>
        <p:spPr>
          <a:xfrm>
            <a:off x="720000" y="3311500"/>
            <a:ext cx="40449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SzPts val="1400"/>
              <a:buNone/>
            </a:pPr>
            <a:endParaRPr/>
          </a:p>
        </p:txBody>
      </p:sp>
      <p:sp>
        <p:nvSpPr>
          <p:cNvPr id="570" name="Google Shape;570;g2e08770676c_0_142"/>
          <p:cNvSpPr txBox="1">
            <a:spLocks noGrp="1"/>
          </p:cNvSpPr>
          <p:nvPr>
            <p:ph type="title" idx="2"/>
          </p:nvPr>
        </p:nvSpPr>
        <p:spPr>
          <a:xfrm>
            <a:off x="3249975" y="1014475"/>
            <a:ext cx="1411800" cy="899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02</a:t>
            </a:r>
            <a:endParaRPr/>
          </a:p>
        </p:txBody>
      </p:sp>
      <p:grpSp>
        <p:nvGrpSpPr>
          <p:cNvPr id="571" name="Google Shape;571;g2e08770676c_0_142"/>
          <p:cNvGrpSpPr/>
          <p:nvPr/>
        </p:nvGrpSpPr>
        <p:grpSpPr>
          <a:xfrm>
            <a:off x="5504532" y="1402030"/>
            <a:ext cx="3231844" cy="3156274"/>
            <a:chOff x="5504532" y="1402030"/>
            <a:chExt cx="3231844" cy="3156274"/>
          </a:xfrm>
        </p:grpSpPr>
        <p:sp>
          <p:nvSpPr>
            <p:cNvPr id="572" name="Google Shape;572;g2e08770676c_0_142"/>
            <p:cNvSpPr/>
            <p:nvPr/>
          </p:nvSpPr>
          <p:spPr>
            <a:xfrm>
              <a:off x="8185993" y="219687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47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g2e08770676c_0_142"/>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5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4" name="Google Shape;574;g2e08770676c_0_142"/>
            <p:cNvGrpSpPr/>
            <p:nvPr/>
          </p:nvGrpSpPr>
          <p:grpSpPr>
            <a:xfrm>
              <a:off x="5836804" y="2286450"/>
              <a:ext cx="2491776" cy="2195831"/>
              <a:chOff x="5450286" y="1617112"/>
              <a:chExt cx="3026938" cy="2667433"/>
            </a:xfrm>
          </p:grpSpPr>
          <p:sp>
            <p:nvSpPr>
              <p:cNvPr id="575" name="Google Shape;575;g2e08770676c_0_142"/>
              <p:cNvSpPr/>
              <p:nvPr/>
            </p:nvSpPr>
            <p:spPr>
              <a:xfrm>
                <a:off x="6264500" y="3865802"/>
                <a:ext cx="1398099" cy="418743"/>
              </a:xfrm>
              <a:custGeom>
                <a:avLst/>
                <a:gdLst/>
                <a:ahLst/>
                <a:cxnLst/>
                <a:rect l="l" t="t" r="r" b="b"/>
                <a:pathLst>
                  <a:path w="18123" h="5428" extrusionOk="0">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g2e08770676c_0_142"/>
              <p:cNvSpPr/>
              <p:nvPr/>
            </p:nvSpPr>
            <p:spPr>
              <a:xfrm>
                <a:off x="5450286" y="1617112"/>
                <a:ext cx="3026938" cy="2265594"/>
              </a:xfrm>
              <a:custGeom>
                <a:avLst/>
                <a:gdLst/>
                <a:ahLst/>
                <a:cxnLst/>
                <a:rect l="l" t="t" r="r" b="b"/>
                <a:pathLst>
                  <a:path w="39237" h="29368" extrusionOk="0">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g2e08770676c_0_142"/>
              <p:cNvSpPr/>
              <p:nvPr/>
            </p:nvSpPr>
            <p:spPr>
              <a:xfrm>
                <a:off x="5450286" y="1617112"/>
                <a:ext cx="3026938" cy="2039174"/>
              </a:xfrm>
              <a:custGeom>
                <a:avLst/>
                <a:gdLst/>
                <a:ahLst/>
                <a:cxnLst/>
                <a:rect l="l" t="t" r="r" b="b"/>
                <a:pathLst>
                  <a:path w="39237" h="26433" extrusionOk="0">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g2e08770676c_0_142"/>
              <p:cNvSpPr/>
              <p:nvPr/>
            </p:nvSpPr>
            <p:spPr>
              <a:xfrm>
                <a:off x="5563461" y="1742322"/>
                <a:ext cx="2799669" cy="1789224"/>
              </a:xfrm>
              <a:custGeom>
                <a:avLst/>
                <a:gdLst/>
                <a:ahLst/>
                <a:cxnLst/>
                <a:rect l="l" t="t" r="r" b="b"/>
                <a:pathLst>
                  <a:path w="36291" h="23193" extrusionOk="0">
                    <a:moveTo>
                      <a:pt x="1" y="0"/>
                    </a:moveTo>
                    <a:lnTo>
                      <a:pt x="36290" y="0"/>
                    </a:lnTo>
                    <a:lnTo>
                      <a:pt x="36290" y="23192"/>
                    </a:lnTo>
                    <a:lnTo>
                      <a:pt x="1" y="23192"/>
                    </a:lnTo>
                    <a:close/>
                  </a:path>
                </a:pathLst>
              </a:custGeom>
              <a:solidFill>
                <a:srgbClr val="2121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g2e08770676c_0_142"/>
              <p:cNvSpPr/>
              <p:nvPr/>
            </p:nvSpPr>
            <p:spPr>
              <a:xfrm>
                <a:off x="5572333" y="1751194"/>
                <a:ext cx="2781926" cy="1771403"/>
              </a:xfrm>
              <a:custGeom>
                <a:avLst/>
                <a:gdLst/>
                <a:ahLst/>
                <a:cxnLst/>
                <a:rect l="l" t="t" r="r" b="b"/>
                <a:pathLst>
                  <a:path w="36061" h="22962" extrusionOk="0">
                    <a:moveTo>
                      <a:pt x="1" y="22962"/>
                    </a:moveTo>
                    <a:lnTo>
                      <a:pt x="1" y="0"/>
                    </a:lnTo>
                    <a:lnTo>
                      <a:pt x="36060" y="0"/>
                    </a:lnTo>
                    <a:lnTo>
                      <a:pt x="36060" y="22962"/>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0" name="Google Shape;580;g2e08770676c_0_142"/>
            <p:cNvGrpSpPr/>
            <p:nvPr/>
          </p:nvGrpSpPr>
          <p:grpSpPr>
            <a:xfrm>
              <a:off x="6080933" y="2562937"/>
              <a:ext cx="588467" cy="576350"/>
              <a:chOff x="5608703" y="2132056"/>
              <a:chExt cx="956079" cy="936392"/>
            </a:xfrm>
          </p:grpSpPr>
          <p:grpSp>
            <p:nvGrpSpPr>
              <p:cNvPr id="581" name="Google Shape;581;g2e08770676c_0_142"/>
              <p:cNvGrpSpPr/>
              <p:nvPr/>
            </p:nvGrpSpPr>
            <p:grpSpPr>
              <a:xfrm>
                <a:off x="5608703" y="2132056"/>
                <a:ext cx="956079" cy="936392"/>
                <a:chOff x="5194542" y="1480793"/>
                <a:chExt cx="1161418" cy="1137503"/>
              </a:xfrm>
            </p:grpSpPr>
            <p:sp>
              <p:nvSpPr>
                <p:cNvPr id="582" name="Google Shape;582;g2e08770676c_0_142"/>
                <p:cNvSpPr/>
                <p:nvPr/>
              </p:nvSpPr>
              <p:spPr>
                <a:xfrm>
                  <a:off x="5194542" y="1480793"/>
                  <a:ext cx="1161418" cy="1137503"/>
                </a:xfrm>
                <a:custGeom>
                  <a:avLst/>
                  <a:gdLst/>
                  <a:ahLst/>
                  <a:cxnLst/>
                  <a:rect l="l" t="t" r="r" b="b"/>
                  <a:pathLst>
                    <a:path w="15055" h="14745" extrusionOk="0">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g2e08770676c_0_142"/>
                <p:cNvSpPr/>
                <p:nvPr/>
              </p:nvSpPr>
              <p:spPr>
                <a:xfrm>
                  <a:off x="5285576" y="1571827"/>
                  <a:ext cx="974110" cy="956752"/>
                </a:xfrm>
                <a:custGeom>
                  <a:avLst/>
                  <a:gdLst/>
                  <a:ahLst/>
                  <a:cxnLst/>
                  <a:rect l="l" t="t" r="r" b="b"/>
                  <a:pathLst>
                    <a:path w="12627" h="12402" extrusionOk="0">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4" name="Google Shape;584;g2e08770676c_0_142"/>
              <p:cNvSpPr/>
              <p:nvPr/>
            </p:nvSpPr>
            <p:spPr>
              <a:xfrm>
                <a:off x="5863051" y="2445274"/>
                <a:ext cx="400272" cy="322732"/>
              </a:xfrm>
              <a:custGeom>
                <a:avLst/>
                <a:gdLst/>
                <a:ahLst/>
                <a:cxnLst/>
                <a:rect l="l" t="t" r="r" b="b"/>
                <a:pathLst>
                  <a:path w="6303" h="5082" extrusionOk="0">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5" name="Google Shape;585;g2e08770676c_0_142"/>
            <p:cNvGrpSpPr/>
            <p:nvPr/>
          </p:nvGrpSpPr>
          <p:grpSpPr>
            <a:xfrm>
              <a:off x="6420935" y="3158642"/>
              <a:ext cx="655117" cy="641505"/>
              <a:chOff x="6224520" y="2766314"/>
              <a:chExt cx="953591" cy="933778"/>
            </a:xfrm>
          </p:grpSpPr>
          <p:sp>
            <p:nvSpPr>
              <p:cNvPr id="586" name="Google Shape;586;g2e08770676c_0_142"/>
              <p:cNvSpPr/>
              <p:nvPr/>
            </p:nvSpPr>
            <p:spPr>
              <a:xfrm>
                <a:off x="6224520" y="2766314"/>
                <a:ext cx="953591" cy="933778"/>
              </a:xfrm>
              <a:custGeom>
                <a:avLst/>
                <a:gdLst/>
                <a:ahLst/>
                <a:cxnLst/>
                <a:rect l="l" t="t" r="r" b="b"/>
                <a:pathLst>
                  <a:path w="15016" h="14704" extrusionOk="0">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47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g2e08770676c_0_142"/>
              <p:cNvSpPr/>
              <p:nvPr/>
            </p:nvSpPr>
            <p:spPr>
              <a:xfrm>
                <a:off x="6303841" y="2840110"/>
                <a:ext cx="799337" cy="785430"/>
              </a:xfrm>
              <a:custGeom>
                <a:avLst/>
                <a:gdLst/>
                <a:ahLst/>
                <a:cxnLst/>
                <a:rect l="l" t="t" r="r" b="b"/>
                <a:pathLst>
                  <a:path w="12587" h="12368" extrusionOk="0">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g2e08770676c_0_142"/>
              <p:cNvSpPr/>
              <p:nvPr/>
            </p:nvSpPr>
            <p:spPr>
              <a:xfrm>
                <a:off x="6515131" y="3091917"/>
                <a:ext cx="398367" cy="321335"/>
              </a:xfrm>
              <a:custGeom>
                <a:avLst/>
                <a:gdLst/>
                <a:ahLst/>
                <a:cxnLst/>
                <a:rect l="l" t="t" r="r" b="b"/>
                <a:pathLst>
                  <a:path w="6273" h="5060" extrusionOk="0">
                    <a:moveTo>
                      <a:pt x="4472" y="1"/>
                    </a:moveTo>
                    <a:lnTo>
                      <a:pt x="5208" y="1"/>
                    </a:lnTo>
                    <a:cubicBezTo>
                      <a:pt x="5801" y="1"/>
                      <a:pt x="6273" y="479"/>
                      <a:pt x="6273" y="1066"/>
                    </a:cubicBezTo>
                    <a:lnTo>
                      <a:pt x="6273" y="2873"/>
                    </a:lnTo>
                    <a:lnTo>
                      <a:pt x="6273" y="2884"/>
                    </a:lnTo>
                    <a:cubicBezTo>
                      <a:pt x="6273" y="4087"/>
                      <a:pt x="5306" y="5059"/>
                      <a:pt x="4109" y="5059"/>
                    </a:cubicBezTo>
                    <a:lnTo>
                      <a:pt x="3407" y="5059"/>
                    </a:lnTo>
                    <a:lnTo>
                      <a:pt x="3407" y="4093"/>
                    </a:lnTo>
                    <a:cubicBezTo>
                      <a:pt x="4167" y="4093"/>
                      <a:pt x="4402" y="3419"/>
                      <a:pt x="4472" y="2878"/>
                    </a:cubicBezTo>
                    <a:lnTo>
                      <a:pt x="4472" y="2878"/>
                    </a:lnTo>
                    <a:cubicBezTo>
                      <a:pt x="3879" y="2878"/>
                      <a:pt x="3407" y="2406"/>
                      <a:pt x="3407" y="1814"/>
                    </a:cubicBezTo>
                    <a:lnTo>
                      <a:pt x="3407" y="1071"/>
                    </a:lnTo>
                    <a:cubicBezTo>
                      <a:pt x="3407" y="484"/>
                      <a:pt x="3879" y="1"/>
                      <a:pt x="4472" y="1"/>
                    </a:cubicBezTo>
                    <a:close/>
                    <a:moveTo>
                      <a:pt x="1065" y="2878"/>
                    </a:moveTo>
                    <a:lnTo>
                      <a:pt x="1065" y="2878"/>
                    </a:lnTo>
                    <a:cubicBezTo>
                      <a:pt x="1001" y="3425"/>
                      <a:pt x="765" y="4093"/>
                      <a:pt x="0" y="4093"/>
                    </a:cubicBezTo>
                    <a:lnTo>
                      <a:pt x="0" y="5059"/>
                    </a:lnTo>
                    <a:lnTo>
                      <a:pt x="708" y="5059"/>
                    </a:lnTo>
                    <a:cubicBezTo>
                      <a:pt x="1911" y="5059"/>
                      <a:pt x="2877" y="4087"/>
                      <a:pt x="2877" y="2884"/>
                    </a:cubicBezTo>
                    <a:lnTo>
                      <a:pt x="2877" y="2873"/>
                    </a:lnTo>
                    <a:lnTo>
                      <a:pt x="2877" y="1066"/>
                    </a:lnTo>
                    <a:cubicBezTo>
                      <a:pt x="2877" y="473"/>
                      <a:pt x="2406" y="1"/>
                      <a:pt x="1813" y="1"/>
                    </a:cubicBezTo>
                    <a:lnTo>
                      <a:pt x="1076" y="1"/>
                    </a:lnTo>
                    <a:cubicBezTo>
                      <a:pt x="483" y="1"/>
                      <a:pt x="12" y="473"/>
                      <a:pt x="12" y="1066"/>
                    </a:cubicBezTo>
                    <a:lnTo>
                      <a:pt x="12" y="1808"/>
                    </a:lnTo>
                    <a:cubicBezTo>
                      <a:pt x="0" y="2395"/>
                      <a:pt x="483" y="2878"/>
                      <a:pt x="1065" y="2878"/>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9" name="Google Shape;589;g2e08770676c_0_142"/>
            <p:cNvGrpSpPr/>
            <p:nvPr/>
          </p:nvGrpSpPr>
          <p:grpSpPr>
            <a:xfrm>
              <a:off x="6699326" y="2455550"/>
              <a:ext cx="791157" cy="791109"/>
              <a:chOff x="6746427" y="1893210"/>
              <a:chExt cx="1058120" cy="1058057"/>
            </a:xfrm>
          </p:grpSpPr>
          <p:sp>
            <p:nvSpPr>
              <p:cNvPr id="590" name="Google Shape;590;g2e08770676c_0_142"/>
              <p:cNvSpPr/>
              <p:nvPr/>
            </p:nvSpPr>
            <p:spPr>
              <a:xfrm>
                <a:off x="6836735" y="1983455"/>
                <a:ext cx="877131" cy="877195"/>
              </a:xfrm>
              <a:custGeom>
                <a:avLst/>
                <a:gdLst/>
                <a:ahLst/>
                <a:cxnLst/>
                <a:rect l="l" t="t" r="r" b="b"/>
                <a:pathLst>
                  <a:path w="13812" h="13813" extrusionOk="0">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g2e08770676c_0_142"/>
              <p:cNvSpPr/>
              <p:nvPr/>
            </p:nvSpPr>
            <p:spPr>
              <a:xfrm>
                <a:off x="6746427" y="1893210"/>
                <a:ext cx="1058120" cy="1058057"/>
              </a:xfrm>
              <a:custGeom>
                <a:avLst/>
                <a:gdLst/>
                <a:ahLst/>
                <a:cxnLst/>
                <a:rect l="l" t="t" r="r" b="b"/>
                <a:pathLst>
                  <a:path w="16662" h="16661" extrusionOk="0">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470"/>
                </a:srgb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g2e08770676c_0_142"/>
              <p:cNvSpPr/>
              <p:nvPr/>
            </p:nvSpPr>
            <p:spPr>
              <a:xfrm>
                <a:off x="6996775" y="2145717"/>
                <a:ext cx="557383" cy="607489"/>
              </a:xfrm>
              <a:custGeom>
                <a:avLst/>
                <a:gdLst/>
                <a:ahLst/>
                <a:cxnLst/>
                <a:rect l="l" t="t" r="r" b="b"/>
                <a:pathLst>
                  <a:path w="8777" h="9566" extrusionOk="0">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3" name="Google Shape;593;g2e08770676c_0_142"/>
            <p:cNvSpPr/>
            <p:nvPr/>
          </p:nvSpPr>
          <p:spPr>
            <a:xfrm>
              <a:off x="8399355"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47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g2e08770676c_0_142"/>
            <p:cNvSpPr/>
            <p:nvPr/>
          </p:nvSpPr>
          <p:spPr>
            <a:xfrm>
              <a:off x="6054669"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47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g2e08770676c_0_142"/>
            <p:cNvSpPr/>
            <p:nvPr/>
          </p:nvSpPr>
          <p:spPr>
            <a:xfrm>
              <a:off x="6379556" y="1780922"/>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47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6" name="Google Shape;596;g2e08770676c_0_142"/>
            <p:cNvGrpSpPr/>
            <p:nvPr/>
          </p:nvGrpSpPr>
          <p:grpSpPr>
            <a:xfrm>
              <a:off x="7261919" y="2979030"/>
              <a:ext cx="842315" cy="841757"/>
              <a:chOff x="7273478" y="2705981"/>
              <a:chExt cx="1055136" cy="1054437"/>
            </a:xfrm>
          </p:grpSpPr>
          <p:sp>
            <p:nvSpPr>
              <p:cNvPr id="597" name="Google Shape;597;g2e08770676c_0_142"/>
              <p:cNvSpPr/>
              <p:nvPr/>
            </p:nvSpPr>
            <p:spPr>
              <a:xfrm>
                <a:off x="7363723" y="2795527"/>
                <a:ext cx="874273" cy="874273"/>
              </a:xfrm>
              <a:custGeom>
                <a:avLst/>
                <a:gdLst/>
                <a:ahLst/>
                <a:cxnLst/>
                <a:rect l="l" t="t" r="r" b="b"/>
                <a:pathLst>
                  <a:path w="13767" h="13767" extrusionOk="0">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g2e08770676c_0_142"/>
              <p:cNvSpPr/>
              <p:nvPr/>
            </p:nvSpPr>
            <p:spPr>
              <a:xfrm>
                <a:off x="7273478" y="2705981"/>
                <a:ext cx="1055136" cy="1054437"/>
              </a:xfrm>
              <a:custGeom>
                <a:avLst/>
                <a:gdLst/>
                <a:ahLst/>
                <a:cxnLst/>
                <a:rect l="l" t="t" r="r" b="b"/>
                <a:pathLst>
                  <a:path w="16615" h="16604" extrusionOk="0">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47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g2e08770676c_0_142"/>
              <p:cNvSpPr/>
              <p:nvPr/>
            </p:nvSpPr>
            <p:spPr>
              <a:xfrm>
                <a:off x="7594909" y="3046603"/>
                <a:ext cx="412274" cy="411957"/>
              </a:xfrm>
              <a:custGeom>
                <a:avLst/>
                <a:gdLst/>
                <a:ahLst/>
                <a:cxnLst/>
                <a:rect l="l" t="t" r="r" b="b"/>
                <a:pathLst>
                  <a:path w="6492" h="6487" fill="none" extrusionOk="0">
                    <a:moveTo>
                      <a:pt x="6486" y="3028"/>
                    </a:moveTo>
                    <a:cubicBezTo>
                      <a:pt x="6475" y="2930"/>
                      <a:pt x="6417" y="2844"/>
                      <a:pt x="6325" y="2804"/>
                    </a:cubicBezTo>
                    <a:lnTo>
                      <a:pt x="6083" y="2700"/>
                    </a:lnTo>
                    <a:cubicBezTo>
                      <a:pt x="6009" y="2671"/>
                      <a:pt x="5951" y="2602"/>
                      <a:pt x="5928" y="2527"/>
                    </a:cubicBezTo>
                    <a:lnTo>
                      <a:pt x="5928" y="2527"/>
                    </a:lnTo>
                    <a:cubicBezTo>
                      <a:pt x="5911" y="2447"/>
                      <a:pt x="5922" y="2366"/>
                      <a:pt x="5974" y="2303"/>
                    </a:cubicBezTo>
                    <a:lnTo>
                      <a:pt x="6129" y="2084"/>
                    </a:lnTo>
                    <a:cubicBezTo>
                      <a:pt x="6187" y="2004"/>
                      <a:pt x="6204" y="1900"/>
                      <a:pt x="6152" y="1814"/>
                    </a:cubicBezTo>
                    <a:cubicBezTo>
                      <a:pt x="6089" y="1681"/>
                      <a:pt x="6014" y="1561"/>
                      <a:pt x="5945" y="1445"/>
                    </a:cubicBezTo>
                    <a:cubicBezTo>
                      <a:pt x="5888" y="1365"/>
                      <a:pt x="5796" y="1313"/>
                      <a:pt x="5692" y="1330"/>
                    </a:cubicBezTo>
                    <a:lnTo>
                      <a:pt x="5427" y="1359"/>
                    </a:lnTo>
                    <a:cubicBezTo>
                      <a:pt x="5347" y="1365"/>
                      <a:pt x="5266" y="1336"/>
                      <a:pt x="5209" y="1279"/>
                    </a:cubicBezTo>
                    <a:lnTo>
                      <a:pt x="5209" y="1279"/>
                    </a:lnTo>
                    <a:cubicBezTo>
                      <a:pt x="5151" y="1221"/>
                      <a:pt x="5122" y="1140"/>
                      <a:pt x="5128" y="1066"/>
                    </a:cubicBezTo>
                    <a:lnTo>
                      <a:pt x="5157" y="795"/>
                    </a:lnTo>
                    <a:cubicBezTo>
                      <a:pt x="5174" y="697"/>
                      <a:pt x="5122" y="605"/>
                      <a:pt x="5042" y="548"/>
                    </a:cubicBezTo>
                    <a:cubicBezTo>
                      <a:pt x="4927" y="467"/>
                      <a:pt x="4806" y="392"/>
                      <a:pt x="4679" y="335"/>
                    </a:cubicBezTo>
                    <a:cubicBezTo>
                      <a:pt x="4593" y="294"/>
                      <a:pt x="4483" y="300"/>
                      <a:pt x="4403" y="358"/>
                    </a:cubicBezTo>
                    <a:lnTo>
                      <a:pt x="4190" y="519"/>
                    </a:lnTo>
                    <a:cubicBezTo>
                      <a:pt x="4121" y="565"/>
                      <a:pt x="4046" y="582"/>
                      <a:pt x="3966" y="559"/>
                    </a:cubicBezTo>
                    <a:lnTo>
                      <a:pt x="3966" y="559"/>
                    </a:lnTo>
                    <a:cubicBezTo>
                      <a:pt x="3885" y="536"/>
                      <a:pt x="3822" y="490"/>
                      <a:pt x="3793" y="410"/>
                    </a:cubicBezTo>
                    <a:lnTo>
                      <a:pt x="3684" y="162"/>
                    </a:lnTo>
                    <a:cubicBezTo>
                      <a:pt x="3649" y="76"/>
                      <a:pt x="3563" y="13"/>
                      <a:pt x="3459" y="7"/>
                    </a:cubicBezTo>
                    <a:cubicBezTo>
                      <a:pt x="3390" y="1"/>
                      <a:pt x="3315" y="1"/>
                      <a:pt x="3246" y="1"/>
                    </a:cubicBezTo>
                    <a:cubicBezTo>
                      <a:pt x="3171" y="1"/>
                      <a:pt x="3102" y="1"/>
                      <a:pt x="3028" y="7"/>
                    </a:cubicBezTo>
                    <a:cubicBezTo>
                      <a:pt x="2930" y="13"/>
                      <a:pt x="2849" y="70"/>
                      <a:pt x="2809" y="162"/>
                    </a:cubicBezTo>
                    <a:lnTo>
                      <a:pt x="2699" y="410"/>
                    </a:lnTo>
                    <a:cubicBezTo>
                      <a:pt x="2665" y="479"/>
                      <a:pt x="2607" y="536"/>
                      <a:pt x="2527" y="559"/>
                    </a:cubicBezTo>
                    <a:lnTo>
                      <a:pt x="2527" y="559"/>
                    </a:lnTo>
                    <a:cubicBezTo>
                      <a:pt x="2446" y="582"/>
                      <a:pt x="2366" y="565"/>
                      <a:pt x="2302" y="519"/>
                    </a:cubicBezTo>
                    <a:lnTo>
                      <a:pt x="2089" y="358"/>
                    </a:lnTo>
                    <a:cubicBezTo>
                      <a:pt x="2009" y="300"/>
                      <a:pt x="1900" y="289"/>
                      <a:pt x="1813" y="335"/>
                    </a:cubicBezTo>
                    <a:cubicBezTo>
                      <a:pt x="1687" y="404"/>
                      <a:pt x="1560" y="473"/>
                      <a:pt x="1445" y="548"/>
                    </a:cubicBezTo>
                    <a:cubicBezTo>
                      <a:pt x="1370" y="605"/>
                      <a:pt x="1318" y="697"/>
                      <a:pt x="1330" y="795"/>
                    </a:cubicBezTo>
                    <a:lnTo>
                      <a:pt x="1359" y="1066"/>
                    </a:lnTo>
                    <a:cubicBezTo>
                      <a:pt x="1370" y="1140"/>
                      <a:pt x="1341" y="1221"/>
                      <a:pt x="1284" y="1279"/>
                    </a:cubicBezTo>
                    <a:lnTo>
                      <a:pt x="1284" y="1279"/>
                    </a:lnTo>
                    <a:cubicBezTo>
                      <a:pt x="1226" y="1336"/>
                      <a:pt x="1146" y="1365"/>
                      <a:pt x="1065" y="1359"/>
                    </a:cubicBezTo>
                    <a:lnTo>
                      <a:pt x="800" y="1330"/>
                    </a:lnTo>
                    <a:cubicBezTo>
                      <a:pt x="697" y="1313"/>
                      <a:pt x="605" y="1365"/>
                      <a:pt x="547" y="1445"/>
                    </a:cubicBezTo>
                    <a:cubicBezTo>
                      <a:pt x="467" y="1561"/>
                      <a:pt x="398" y="1681"/>
                      <a:pt x="340" y="1814"/>
                    </a:cubicBezTo>
                    <a:cubicBezTo>
                      <a:pt x="294" y="1900"/>
                      <a:pt x="305" y="2004"/>
                      <a:pt x="363" y="2084"/>
                    </a:cubicBezTo>
                    <a:lnTo>
                      <a:pt x="518" y="2303"/>
                    </a:lnTo>
                    <a:cubicBezTo>
                      <a:pt x="570" y="2366"/>
                      <a:pt x="582" y="2447"/>
                      <a:pt x="564" y="2527"/>
                    </a:cubicBezTo>
                    <a:lnTo>
                      <a:pt x="564" y="2527"/>
                    </a:lnTo>
                    <a:cubicBezTo>
                      <a:pt x="541" y="2602"/>
                      <a:pt x="490" y="2671"/>
                      <a:pt x="409" y="2700"/>
                    </a:cubicBezTo>
                    <a:lnTo>
                      <a:pt x="167" y="2804"/>
                    </a:lnTo>
                    <a:cubicBezTo>
                      <a:pt x="81" y="2844"/>
                      <a:pt x="18" y="2924"/>
                      <a:pt x="6" y="3028"/>
                    </a:cubicBezTo>
                    <a:cubicBezTo>
                      <a:pt x="0" y="3103"/>
                      <a:pt x="0" y="3172"/>
                      <a:pt x="0" y="3247"/>
                    </a:cubicBezTo>
                    <a:cubicBezTo>
                      <a:pt x="0" y="3316"/>
                      <a:pt x="0" y="3391"/>
                      <a:pt x="6" y="3460"/>
                    </a:cubicBezTo>
                    <a:cubicBezTo>
                      <a:pt x="18" y="3563"/>
                      <a:pt x="75" y="3650"/>
                      <a:pt x="167" y="3684"/>
                    </a:cubicBezTo>
                    <a:lnTo>
                      <a:pt x="409" y="3793"/>
                    </a:lnTo>
                    <a:cubicBezTo>
                      <a:pt x="484" y="3828"/>
                      <a:pt x="541" y="3886"/>
                      <a:pt x="564" y="3966"/>
                    </a:cubicBezTo>
                    <a:lnTo>
                      <a:pt x="564" y="3966"/>
                    </a:lnTo>
                    <a:cubicBezTo>
                      <a:pt x="582" y="4041"/>
                      <a:pt x="570" y="4121"/>
                      <a:pt x="518" y="4185"/>
                    </a:cubicBezTo>
                    <a:lnTo>
                      <a:pt x="363" y="4403"/>
                    </a:lnTo>
                    <a:cubicBezTo>
                      <a:pt x="305" y="4484"/>
                      <a:pt x="288" y="4588"/>
                      <a:pt x="340" y="4674"/>
                    </a:cubicBezTo>
                    <a:cubicBezTo>
                      <a:pt x="403" y="4806"/>
                      <a:pt x="478" y="4927"/>
                      <a:pt x="547" y="5042"/>
                    </a:cubicBezTo>
                    <a:cubicBezTo>
                      <a:pt x="605" y="5123"/>
                      <a:pt x="697" y="5175"/>
                      <a:pt x="800" y="5157"/>
                    </a:cubicBezTo>
                    <a:lnTo>
                      <a:pt x="1065" y="5129"/>
                    </a:lnTo>
                    <a:cubicBezTo>
                      <a:pt x="1146" y="5123"/>
                      <a:pt x="1226" y="5152"/>
                      <a:pt x="1284" y="5209"/>
                    </a:cubicBezTo>
                    <a:lnTo>
                      <a:pt x="1284" y="5209"/>
                    </a:lnTo>
                    <a:cubicBezTo>
                      <a:pt x="1341" y="5267"/>
                      <a:pt x="1370" y="5347"/>
                      <a:pt x="1359" y="5422"/>
                    </a:cubicBezTo>
                    <a:lnTo>
                      <a:pt x="1330" y="5693"/>
                    </a:lnTo>
                    <a:cubicBezTo>
                      <a:pt x="1318" y="5790"/>
                      <a:pt x="1370" y="5882"/>
                      <a:pt x="1445" y="5940"/>
                    </a:cubicBezTo>
                    <a:cubicBezTo>
                      <a:pt x="1560" y="6021"/>
                      <a:pt x="1687" y="6095"/>
                      <a:pt x="1813" y="6153"/>
                    </a:cubicBezTo>
                    <a:cubicBezTo>
                      <a:pt x="1900" y="6193"/>
                      <a:pt x="2009" y="6187"/>
                      <a:pt x="2089" y="6130"/>
                    </a:cubicBezTo>
                    <a:lnTo>
                      <a:pt x="2302" y="5969"/>
                    </a:lnTo>
                    <a:cubicBezTo>
                      <a:pt x="2366" y="5923"/>
                      <a:pt x="2446" y="5905"/>
                      <a:pt x="2527" y="5928"/>
                    </a:cubicBezTo>
                    <a:lnTo>
                      <a:pt x="2527" y="5928"/>
                    </a:lnTo>
                    <a:cubicBezTo>
                      <a:pt x="2607" y="5951"/>
                      <a:pt x="2671" y="5998"/>
                      <a:pt x="2699" y="6078"/>
                    </a:cubicBezTo>
                    <a:lnTo>
                      <a:pt x="2809" y="6326"/>
                    </a:lnTo>
                    <a:cubicBezTo>
                      <a:pt x="2843" y="6412"/>
                      <a:pt x="2930" y="6475"/>
                      <a:pt x="3028" y="6481"/>
                    </a:cubicBezTo>
                    <a:cubicBezTo>
                      <a:pt x="3102" y="6487"/>
                      <a:pt x="3171" y="6487"/>
                      <a:pt x="3246" y="6487"/>
                    </a:cubicBezTo>
                    <a:cubicBezTo>
                      <a:pt x="3315" y="6487"/>
                      <a:pt x="3390" y="6487"/>
                      <a:pt x="3459" y="6481"/>
                    </a:cubicBezTo>
                    <a:cubicBezTo>
                      <a:pt x="3563" y="6475"/>
                      <a:pt x="3649" y="6418"/>
                      <a:pt x="3684" y="6326"/>
                    </a:cubicBezTo>
                    <a:lnTo>
                      <a:pt x="3793" y="6078"/>
                    </a:lnTo>
                    <a:cubicBezTo>
                      <a:pt x="3827" y="6009"/>
                      <a:pt x="3885" y="5951"/>
                      <a:pt x="3966" y="5928"/>
                    </a:cubicBezTo>
                    <a:lnTo>
                      <a:pt x="3966" y="5928"/>
                    </a:lnTo>
                    <a:cubicBezTo>
                      <a:pt x="4046" y="5905"/>
                      <a:pt x="4121" y="5923"/>
                      <a:pt x="4190" y="5969"/>
                    </a:cubicBezTo>
                    <a:lnTo>
                      <a:pt x="4403" y="6130"/>
                    </a:lnTo>
                    <a:cubicBezTo>
                      <a:pt x="4483" y="6187"/>
                      <a:pt x="4593" y="6199"/>
                      <a:pt x="4679" y="6153"/>
                    </a:cubicBezTo>
                    <a:cubicBezTo>
                      <a:pt x="4806" y="6084"/>
                      <a:pt x="4927" y="6015"/>
                      <a:pt x="5042" y="5940"/>
                    </a:cubicBezTo>
                    <a:cubicBezTo>
                      <a:pt x="5122" y="5882"/>
                      <a:pt x="5174" y="5790"/>
                      <a:pt x="5157" y="5693"/>
                    </a:cubicBezTo>
                    <a:lnTo>
                      <a:pt x="5128" y="5422"/>
                    </a:lnTo>
                    <a:cubicBezTo>
                      <a:pt x="5122" y="5347"/>
                      <a:pt x="5151" y="5267"/>
                      <a:pt x="5209" y="5209"/>
                    </a:cubicBezTo>
                    <a:lnTo>
                      <a:pt x="5209" y="5209"/>
                    </a:lnTo>
                    <a:cubicBezTo>
                      <a:pt x="5266" y="5152"/>
                      <a:pt x="5347" y="5123"/>
                      <a:pt x="5427" y="5129"/>
                    </a:cubicBezTo>
                    <a:lnTo>
                      <a:pt x="5692" y="5157"/>
                    </a:lnTo>
                    <a:cubicBezTo>
                      <a:pt x="5796" y="5175"/>
                      <a:pt x="5888" y="5123"/>
                      <a:pt x="5945" y="5042"/>
                    </a:cubicBezTo>
                    <a:cubicBezTo>
                      <a:pt x="6026" y="4927"/>
                      <a:pt x="6095" y="4806"/>
                      <a:pt x="6152" y="4674"/>
                    </a:cubicBezTo>
                    <a:cubicBezTo>
                      <a:pt x="6198" y="4588"/>
                      <a:pt x="6187" y="4484"/>
                      <a:pt x="6129" y="4403"/>
                    </a:cubicBezTo>
                    <a:lnTo>
                      <a:pt x="5974" y="4185"/>
                    </a:lnTo>
                    <a:cubicBezTo>
                      <a:pt x="5922" y="4121"/>
                      <a:pt x="5911" y="4041"/>
                      <a:pt x="5928" y="3966"/>
                    </a:cubicBezTo>
                    <a:lnTo>
                      <a:pt x="5928" y="3966"/>
                    </a:lnTo>
                    <a:cubicBezTo>
                      <a:pt x="5951" y="3886"/>
                      <a:pt x="6003" y="3822"/>
                      <a:pt x="6083" y="3793"/>
                    </a:cubicBezTo>
                    <a:lnTo>
                      <a:pt x="6325" y="3684"/>
                    </a:lnTo>
                    <a:cubicBezTo>
                      <a:pt x="6411" y="3650"/>
                      <a:pt x="6475" y="3563"/>
                      <a:pt x="6486" y="3460"/>
                    </a:cubicBezTo>
                    <a:cubicBezTo>
                      <a:pt x="6492" y="3391"/>
                      <a:pt x="6492" y="3316"/>
                      <a:pt x="6492" y="3247"/>
                    </a:cubicBezTo>
                    <a:cubicBezTo>
                      <a:pt x="6492" y="3172"/>
                      <a:pt x="6486" y="3103"/>
                      <a:pt x="6486" y="3028"/>
                    </a:cubicBezTo>
                    <a:close/>
                    <a:moveTo>
                      <a:pt x="3246" y="4369"/>
                    </a:moveTo>
                    <a:cubicBezTo>
                      <a:pt x="2630" y="4369"/>
                      <a:pt x="2124" y="3862"/>
                      <a:pt x="2124" y="3247"/>
                    </a:cubicBezTo>
                    <a:cubicBezTo>
                      <a:pt x="2124" y="2625"/>
                      <a:pt x="2630" y="2125"/>
                      <a:pt x="3246" y="2125"/>
                    </a:cubicBezTo>
                    <a:cubicBezTo>
                      <a:pt x="3868" y="2125"/>
                      <a:pt x="4368" y="2625"/>
                      <a:pt x="4368" y="3247"/>
                    </a:cubicBezTo>
                    <a:cubicBezTo>
                      <a:pt x="4368" y="3862"/>
                      <a:pt x="3868" y="4369"/>
                      <a:pt x="3246" y="4369"/>
                    </a:cubicBezTo>
                    <a:close/>
                  </a:path>
                </a:pathLst>
              </a:custGeom>
              <a:solidFill>
                <a:schemeClr val="accent4"/>
              </a:solidFill>
              <a:ln w="28575" cap="flat" cmpd="sng">
                <a:solidFill>
                  <a:schemeClr val="accent4"/>
                </a:solidFill>
                <a:prstDash val="solid"/>
                <a:miter lim="575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0" name="Google Shape;600;g2e08770676c_0_142"/>
            <p:cNvGrpSpPr/>
            <p:nvPr/>
          </p:nvGrpSpPr>
          <p:grpSpPr>
            <a:xfrm>
              <a:off x="7287497" y="1402030"/>
              <a:ext cx="791159" cy="608287"/>
              <a:chOff x="7349773" y="264075"/>
              <a:chExt cx="961077" cy="738930"/>
            </a:xfrm>
          </p:grpSpPr>
          <p:sp>
            <p:nvSpPr>
              <p:cNvPr id="601" name="Google Shape;601;g2e08770676c_0_142"/>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g2e08770676c_0_142"/>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g2e08770676c_0_142"/>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cxnSp>
        <p:nvCxnSpPr>
          <p:cNvPr id="604" name="Google Shape;604;g2e08770676c_0_142"/>
          <p:cNvCxnSpPr>
            <a:stCxn id="569" idx="3"/>
          </p:cNvCxnSpPr>
          <p:nvPr/>
        </p:nvCxnSpPr>
        <p:spPr>
          <a:xfrm rot="10800000" flipH="1">
            <a:off x="4764900" y="1058050"/>
            <a:ext cx="240900" cy="2436300"/>
          </a:xfrm>
          <a:prstGeom prst="bentConnector2">
            <a:avLst/>
          </a:prstGeom>
          <a:noFill/>
          <a:ln w="19050" cap="flat" cmpd="sng">
            <a:solidFill>
              <a:schemeClr val="lt2"/>
            </a:solidFill>
            <a:prstDash val="solid"/>
            <a:round/>
            <a:headEnd type="none" w="sm" len="sm"/>
            <a:tailEnd type="oval" w="med" len="med"/>
          </a:ln>
        </p:spPr>
      </p:cxnSp>
      <p:cxnSp>
        <p:nvCxnSpPr>
          <p:cNvPr id="605" name="Google Shape;605;g2e08770676c_0_142"/>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sm" len="sm"/>
            <a:tailEnd type="oval" w="med" len="med"/>
          </a:ln>
        </p:spPr>
      </p:cxnSp>
      <p:sp>
        <p:nvSpPr>
          <p:cNvPr id="606" name="Google Shape;606;g2e08770676c_0_1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AI Essentials Workshop by Slidesgo">
  <a:themeElements>
    <a:clrScheme name="Simple Light">
      <a:dk1>
        <a:srgbClr val="0C343D"/>
      </a:dk1>
      <a:lt1>
        <a:srgbClr val="F3F7F8"/>
      </a:lt1>
      <a:dk2>
        <a:srgbClr val="134F5C"/>
      </a:dk2>
      <a:lt2>
        <a:srgbClr val="45818E"/>
      </a:lt2>
      <a:accent1>
        <a:srgbClr val="76A5AF"/>
      </a:accent1>
      <a:accent2>
        <a:srgbClr val="D9EAD3"/>
      </a:accent2>
      <a:accent3>
        <a:srgbClr val="88ADA5"/>
      </a:accent3>
      <a:accent4>
        <a:srgbClr val="F3F3F3"/>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1481</Words>
  <Application>Microsoft Office PowerPoint</Application>
  <PresentationFormat>On-screen Show (16:9)</PresentationFormat>
  <Paragraphs>200</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Lato Light</vt:lpstr>
      <vt:lpstr>Cambria Math</vt:lpstr>
      <vt:lpstr>Sora</vt:lpstr>
      <vt:lpstr>Arial</vt:lpstr>
      <vt:lpstr>Open Sans</vt:lpstr>
      <vt:lpstr>Lato</vt:lpstr>
      <vt:lpstr>AI Essentials Workshop by Slidesgo</vt:lpstr>
      <vt:lpstr>Deep Reinforcement Learning for Unsupervised Video Summarization </vt:lpstr>
      <vt:lpstr>Table of contents</vt:lpstr>
      <vt:lpstr>Introduction</vt:lpstr>
      <vt:lpstr>Introduction</vt:lpstr>
      <vt:lpstr>Introduction</vt:lpstr>
      <vt:lpstr>Introduction</vt:lpstr>
      <vt:lpstr>Introduction</vt:lpstr>
      <vt:lpstr>Introduction</vt:lpstr>
      <vt:lpstr>Proposed Method</vt:lpstr>
      <vt:lpstr>Overview</vt:lpstr>
      <vt:lpstr>Key Words</vt:lpstr>
      <vt:lpstr>Overall learning process</vt:lpstr>
      <vt:lpstr>Overall learning process</vt:lpstr>
      <vt:lpstr>Overall learning process</vt:lpstr>
      <vt:lpstr>Overall learning process</vt:lpstr>
      <vt:lpstr>Overall learning process</vt:lpstr>
      <vt:lpstr>Deep Summarization Network (DSN)</vt:lpstr>
      <vt:lpstr>Deep Summarization Network (DSN)</vt:lpstr>
      <vt:lpstr>Deep Summarization Network (DSN)</vt:lpstr>
      <vt:lpstr>Frame Selection Mechanism  </vt:lpstr>
      <vt:lpstr>Frame Selection Mechanism  </vt:lpstr>
      <vt:lpstr>Diversity-Representativeness Reward Function</vt:lpstr>
      <vt:lpstr>Diversity Reward (         )</vt:lpstr>
      <vt:lpstr>PowerPoint Presentation</vt:lpstr>
      <vt:lpstr>Representativeness Reward (         )</vt:lpstr>
      <vt:lpstr>Representativeness Reward (         )</vt:lpstr>
      <vt:lpstr>Diversity-Representativeness Reward</vt:lpstr>
      <vt:lpstr>Training with Policy Gradient</vt:lpstr>
      <vt:lpstr>Training with Policy Gradient</vt:lpstr>
      <vt:lpstr>Training with Policy Gradient</vt:lpstr>
      <vt:lpstr>Training with Policy Gradient</vt:lpstr>
      <vt:lpstr>Regularization</vt:lpstr>
      <vt:lpstr>Optimization</vt:lpstr>
      <vt:lpstr>Experiment</vt:lpstr>
      <vt:lpstr>Experiment results</vt:lpstr>
      <vt:lpstr>Demo</vt:lpstr>
      <vt:lpstr>Thank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Huỳnh Nhật Hòa</cp:lastModifiedBy>
  <cp:revision>1</cp:revision>
  <dcterms:modified xsi:type="dcterms:W3CDTF">2025-02-19T03:15:40Z</dcterms:modified>
</cp:coreProperties>
</file>